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11.svg" ContentType="image/svg+xml"/>
  <Override PartName="/ppt/media/image9.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63" r:id="rId4"/>
    <p:sldMasterId id="2147483681" r:id="rId5"/>
    <p:sldMasterId id="2147483695" r:id="rId6"/>
  </p:sldMasterIdLst>
  <p:notesMasterIdLst>
    <p:notesMasterId r:id="rId39"/>
  </p:notesMasterIdLst>
  <p:sldIdLst>
    <p:sldId id="348" r:id="rId7"/>
    <p:sldId id="349" r:id="rId8"/>
    <p:sldId id="350" r:id="rId9"/>
    <p:sldId id="351" r:id="rId10"/>
    <p:sldId id="352" r:id="rId11"/>
    <p:sldId id="354" r:id="rId12"/>
    <p:sldId id="355" r:id="rId13"/>
    <p:sldId id="384" r:id="rId14"/>
    <p:sldId id="397" r:id="rId15"/>
    <p:sldId id="398" r:id="rId16"/>
    <p:sldId id="399" r:id="rId17"/>
    <p:sldId id="400" r:id="rId18"/>
    <p:sldId id="401" r:id="rId19"/>
    <p:sldId id="385" r:id="rId20"/>
    <p:sldId id="381" r:id="rId21"/>
    <p:sldId id="386" r:id="rId22"/>
    <p:sldId id="359" r:id="rId23"/>
    <p:sldId id="388" r:id="rId24"/>
    <p:sldId id="390" r:id="rId25"/>
    <p:sldId id="389" r:id="rId26"/>
    <p:sldId id="395" r:id="rId27"/>
    <p:sldId id="394" r:id="rId28"/>
    <p:sldId id="360" r:id="rId29"/>
    <p:sldId id="387" r:id="rId30"/>
    <p:sldId id="361" r:id="rId31"/>
    <p:sldId id="362" r:id="rId32"/>
    <p:sldId id="391" r:id="rId33"/>
    <p:sldId id="363" r:id="rId34"/>
    <p:sldId id="393" r:id="rId35"/>
    <p:sldId id="364" r:id="rId36"/>
    <p:sldId id="365" r:id="rId37"/>
    <p:sldId id="396" r:id="rId3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1" userDrawn="1">
          <p15:clr>
            <a:srgbClr val="A4A3A4"/>
          </p15:clr>
        </p15:guide>
        <p15:guide id="2" pos="390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999宝藏网" initials="9" lastIdx="3"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48" d="100"/>
          <a:sy n="48" d="100"/>
        </p:scale>
        <p:origin x="-1315" y="-82"/>
      </p:cViewPr>
      <p:guideLst>
        <p:guide orient="horz" pos="2151"/>
        <p:guide pos="39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8" Type="http://schemas.openxmlformats.org/officeDocument/2006/relationships/slide" Target="slides/slide2.xml"/><Relationship Id="rId7" Type="http://schemas.openxmlformats.org/officeDocument/2006/relationships/slide" Target="slides/slide1.xml"/><Relationship Id="rId6" Type="http://schemas.openxmlformats.org/officeDocument/2006/relationships/slideMaster" Target="slideMasters/slideMaster5.xml"/><Relationship Id="rId5" Type="http://schemas.openxmlformats.org/officeDocument/2006/relationships/slideMaster" Target="slideMasters/slideMaster4.xml"/><Relationship Id="rId43" Type="http://schemas.openxmlformats.org/officeDocument/2006/relationships/commentAuthors" Target="commentAuthors.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Master" Target="slideMasters/slideMaster3.xml"/><Relationship Id="rId39" Type="http://schemas.openxmlformats.org/officeDocument/2006/relationships/notesMaster" Target="notesMasters/notesMaster1.xml"/><Relationship Id="rId38" Type="http://schemas.openxmlformats.org/officeDocument/2006/relationships/slide" Target="slides/slide32.xml"/><Relationship Id="rId37" Type="http://schemas.openxmlformats.org/officeDocument/2006/relationships/slide" Target="slides/slide31.xml"/><Relationship Id="rId36" Type="http://schemas.openxmlformats.org/officeDocument/2006/relationships/slide" Target="slides/slide30.xml"/><Relationship Id="rId35" Type="http://schemas.openxmlformats.org/officeDocument/2006/relationships/slide" Target="slides/slide29.xml"/><Relationship Id="rId34" Type="http://schemas.openxmlformats.org/officeDocument/2006/relationships/slide" Target="slides/slide28.xml"/><Relationship Id="rId33" Type="http://schemas.openxmlformats.org/officeDocument/2006/relationships/slide" Target="slides/slide27.xml"/><Relationship Id="rId32" Type="http://schemas.openxmlformats.org/officeDocument/2006/relationships/slide" Target="slides/slide26.xml"/><Relationship Id="rId31" Type="http://schemas.openxmlformats.org/officeDocument/2006/relationships/slide" Target="slides/slide25.xml"/><Relationship Id="rId30" Type="http://schemas.openxmlformats.org/officeDocument/2006/relationships/slide" Target="slides/slide24.xml"/><Relationship Id="rId3" Type="http://schemas.openxmlformats.org/officeDocument/2006/relationships/slideMaster" Target="slideMasters/slideMaster2.xml"/><Relationship Id="rId29" Type="http://schemas.openxmlformats.org/officeDocument/2006/relationships/slide" Target="slides/slide23.xml"/><Relationship Id="rId28" Type="http://schemas.openxmlformats.org/officeDocument/2006/relationships/slide" Target="slides/slide22.xml"/><Relationship Id="rId27" Type="http://schemas.openxmlformats.org/officeDocument/2006/relationships/slide" Target="slides/slide21.xml"/><Relationship Id="rId26" Type="http://schemas.openxmlformats.org/officeDocument/2006/relationships/slide" Target="slides/slide20.xml"/><Relationship Id="rId25" Type="http://schemas.openxmlformats.org/officeDocument/2006/relationships/slide" Target="slides/slide19.xml"/><Relationship Id="rId24" Type="http://schemas.openxmlformats.org/officeDocument/2006/relationships/slide" Target="slides/slide18.xml"/><Relationship Id="rId23" Type="http://schemas.openxmlformats.org/officeDocument/2006/relationships/slide" Target="slides/slide17.xml"/><Relationship Id="rId22" Type="http://schemas.openxmlformats.org/officeDocument/2006/relationships/slide" Target="slides/slide16.xml"/><Relationship Id="rId21" Type="http://schemas.openxmlformats.org/officeDocument/2006/relationships/slide" Target="slides/slide15.xml"/><Relationship Id="rId20" Type="http://schemas.openxmlformats.org/officeDocument/2006/relationships/slide" Target="slides/slide14.xml"/><Relationship Id="rId2" Type="http://schemas.openxmlformats.org/officeDocument/2006/relationships/theme" Target="theme/theme1.xml"/><Relationship Id="rId19" Type="http://schemas.openxmlformats.org/officeDocument/2006/relationships/slide" Target="slides/slide13.xml"/><Relationship Id="rId18" Type="http://schemas.openxmlformats.org/officeDocument/2006/relationships/slide" Target="slides/slide12.xml"/><Relationship Id="rId17" Type="http://schemas.openxmlformats.org/officeDocument/2006/relationships/slide" Target="slides/slide11.xml"/><Relationship Id="rId16" Type="http://schemas.openxmlformats.org/officeDocument/2006/relationships/slide" Target="slides/slide10.xml"/><Relationship Id="rId15" Type="http://schemas.openxmlformats.org/officeDocument/2006/relationships/slide" Target="slides/slide9.xml"/><Relationship Id="rId14" Type="http://schemas.openxmlformats.org/officeDocument/2006/relationships/slide" Target="slides/slide8.xml"/><Relationship Id="rId13" Type="http://schemas.openxmlformats.org/officeDocument/2006/relationships/slide" Target="slides/slide7.xml"/><Relationship Id="rId12" Type="http://schemas.openxmlformats.org/officeDocument/2006/relationships/slide" Target="slides/slide6.xml"/><Relationship Id="rId11" Type="http://schemas.openxmlformats.org/officeDocument/2006/relationships/slide" Target="slides/slide5.xml"/><Relationship Id="rId10" Type="http://schemas.openxmlformats.org/officeDocument/2006/relationships/slide" Target="slides/slide4.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9FAFC9-128F-4491-A0D6-29F0DC32E8C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0B6FE5-129E-4037-8959-C8CF69A313AA}"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1.xml"/><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image" Target="../media/image4.jpeg"/><Relationship Id="rId2" Type="http://schemas.openxmlformats.org/officeDocument/2006/relationships/tags" Target="../tags/tag2.xml"/><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4.xml"/><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5.xml"/><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ags" Target="../tags/tag6.xml"/><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7.xml"/><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8.xml"/><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ags" Target="../tags/tag9.xml"/><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image" Target="../media/image6.jpeg"/><Relationship Id="rId2" Type="http://schemas.openxmlformats.org/officeDocument/2006/relationships/tags" Target="../tags/tag10.xml"/><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17.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3" Type="http://schemas.openxmlformats.org/officeDocument/2006/relationships/image" Target="../media/image3.jpeg"/><Relationship Id="rId2" Type="http://schemas.openxmlformats.org/officeDocument/2006/relationships/tags" Target="../tags/tag13.xml"/><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24.xml"/><Relationship Id="rId8" Type="http://schemas.openxmlformats.org/officeDocument/2006/relationships/tags" Target="../tags/tag23.xml"/><Relationship Id="rId7" Type="http://schemas.openxmlformats.org/officeDocument/2006/relationships/tags" Target="../tags/tag22.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image" Target="../media/image3.jpeg"/><Relationship Id="rId2" Type="http://schemas.openxmlformats.org/officeDocument/2006/relationships/tags" Target="../tags/tag18.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image" Target="../media/image3.jpeg"/><Relationship Id="rId2" Type="http://schemas.openxmlformats.org/officeDocument/2006/relationships/tags" Target="../tags/tag25.xml"/><Relationship Id="rId10" Type="http://schemas.openxmlformats.org/officeDocument/2006/relationships/tags" Target="../tags/tag32.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39.xml"/><Relationship Id="rId8" Type="http://schemas.openxmlformats.org/officeDocument/2006/relationships/tags" Target="../tags/tag38.xml"/><Relationship Id="rId7" Type="http://schemas.openxmlformats.org/officeDocument/2006/relationships/tags" Target="../tags/tag37.xml"/><Relationship Id="rId6" Type="http://schemas.openxmlformats.org/officeDocument/2006/relationships/tags" Target="../tags/tag36.xml"/><Relationship Id="rId5" Type="http://schemas.openxmlformats.org/officeDocument/2006/relationships/tags" Target="../tags/tag35.xml"/><Relationship Id="rId4" Type="http://schemas.openxmlformats.org/officeDocument/2006/relationships/tags" Target="../tags/tag34.xml"/><Relationship Id="rId3" Type="http://schemas.openxmlformats.org/officeDocument/2006/relationships/image" Target="../media/image3.jpeg"/><Relationship Id="rId2" Type="http://schemas.openxmlformats.org/officeDocument/2006/relationships/tags" Target="../tags/tag33.xml"/><Relationship Id="rId10" Type="http://schemas.openxmlformats.org/officeDocument/2006/relationships/tags" Target="../tags/tag40.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image" Target="../media/image3.jpeg"/><Relationship Id="rId2" Type="http://schemas.openxmlformats.org/officeDocument/2006/relationships/tags" Target="../tags/tag41.xml"/><Relationship Id="rId10" Type="http://schemas.openxmlformats.org/officeDocument/2006/relationships/tags" Target="../tags/tag48.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55.xml"/><Relationship Id="rId8" Type="http://schemas.openxmlformats.org/officeDocument/2006/relationships/tags" Target="../tags/tag54.xml"/><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image" Target="../media/image3.jpeg"/><Relationship Id="rId2" Type="http://schemas.openxmlformats.org/officeDocument/2006/relationships/tags" Target="../tags/tag49.xml"/><Relationship Id="rId12" Type="http://schemas.openxmlformats.org/officeDocument/2006/relationships/tags" Target="../tags/tag58.xml"/><Relationship Id="rId11" Type="http://schemas.openxmlformats.org/officeDocument/2006/relationships/tags" Target="../tags/tag57.xml"/><Relationship Id="rId10" Type="http://schemas.openxmlformats.org/officeDocument/2006/relationships/tags" Target="../tags/tag56.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9" Type="http://schemas.openxmlformats.org/officeDocument/2006/relationships/tags" Target="../tags/tag65.xml"/><Relationship Id="rId8" Type="http://schemas.openxmlformats.org/officeDocument/2006/relationships/tags" Target="../tags/tag64.xml"/><Relationship Id="rId7" Type="http://schemas.openxmlformats.org/officeDocument/2006/relationships/tags" Target="../tags/tag63.xml"/><Relationship Id="rId6" Type="http://schemas.openxmlformats.org/officeDocument/2006/relationships/tags" Target="../tags/tag62.xml"/><Relationship Id="rId5" Type="http://schemas.openxmlformats.org/officeDocument/2006/relationships/tags" Target="../tags/tag61.xml"/><Relationship Id="rId4" Type="http://schemas.openxmlformats.org/officeDocument/2006/relationships/tags" Target="../tags/tag60.xml"/><Relationship Id="rId3" Type="http://schemas.openxmlformats.org/officeDocument/2006/relationships/image" Target="../media/image3.jpeg"/><Relationship Id="rId2" Type="http://schemas.openxmlformats.org/officeDocument/2006/relationships/tags" Target="../tags/tag59.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1" y="3886201"/>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0"/>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1" y="274640"/>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1" y="357166"/>
            <a:ext cx="10972800" cy="5650125"/>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endParaRPr lang="zh-CN" altLang="en-US"/>
          </a:p>
        </p:txBody>
      </p:sp>
      <p:sp>
        <p:nvSpPr>
          <p:cNvPr id="5" name="Rectangle 5"/>
          <p:cNvSpPr>
            <a:spLocks noGrp="1" noChangeArrowheads="1"/>
          </p:cNvSpPr>
          <p:nvPr>
            <p:ph type="ftr" sz="quarter" idx="11"/>
          </p:nvPr>
        </p:nvSpPr>
        <p:spPr/>
        <p:txBody>
          <a:bodyPr/>
          <a:lstStyle>
            <a:lvl1pPr>
              <a:defRPr/>
            </a:lvl1pPr>
          </a:lstStyle>
          <a:p>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图片 6"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nvPr>
        </p:nvSpPr>
        <p:spPr>
          <a:xfrm>
            <a:off x="669882" y="952508"/>
            <a:ext cx="10852237" cy="5388907"/>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3" name="图片 2" descr="图形用户界面, 文本, 应用程序, 聊天或短信&#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
        <p:nvSpPr>
          <p:cNvPr id="2" name="标题 1"/>
          <p:cNvSpPr/>
          <p:nvPr>
            <p:ph type="ctrTitle" idx="1" hasCustomPrompt="1"/>
            <p:custDataLst>
              <p:tags r:id="rId4"/>
            </p:custDataLst>
          </p:nvPr>
        </p:nvSpPr>
        <p:spPr>
          <a:xfrm>
            <a:off x="4845585" y="2717106"/>
            <a:ext cx="3898366" cy="836235"/>
          </a:xfrm>
          <a:noFill/>
        </p:spPr>
        <p:txBody>
          <a:bodyPr vert="horz" wrap="square" lIns="101600" tIns="38100" rIns="76200" bIns="38100" rtlCol="0" anchor="b" anchorCtr="0">
            <a:normAutofit/>
          </a:bodyPr>
          <a:lstStyle>
            <a:lvl1pPr marL="0" marR="0" algn="l" defTabSz="914400" rtl="0" eaLnBrk="1" fontAlgn="auto" latinLnBrk="0" hangingPunct="1">
              <a:lnSpc>
                <a:spcPct val="100000"/>
              </a:lnSpc>
              <a:spcBef>
                <a:spcPct val="0"/>
              </a:spcBef>
              <a:buClrTx/>
              <a:buSzTx/>
              <a:buFontTx/>
              <a:buNone/>
              <a:defRPr kumimoji="0" lang="zh-CN" altLang="en-US" sz="3300" b="1" i="0" u="none" strike="noStrike" kern="1200" cap="none" spc="0" normalizeH="0" baseline="0" noProof="1" dirty="0">
                <a:solidFill>
                  <a:schemeClr val="dk1"/>
                </a:solidFill>
                <a:uFillTx/>
                <a:latin typeface="Arial" panose="020B0604020202020204" pitchFamily="34" charset="0"/>
                <a:ea typeface="汉仪粗黑 简" panose="00020600040101010101" charset="-122"/>
                <a:cs typeface="+mn-cs"/>
              </a:defRPr>
            </a:lvl1pPr>
          </a:lstStyle>
          <a:p>
            <a:pPr lvl="0"/>
            <a:r>
              <a:rPr>
                <a:sym typeface="+mn-ea"/>
              </a:rPr>
              <a:t>编辑标题</a:t>
            </a:r>
            <a:endParaRPr>
              <a:sym typeface="+mn-ea"/>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nvPr>
        </p:nvSpPr>
        <p:spPr>
          <a:xfrm>
            <a:off x="669930" y="952508"/>
            <a:ext cx="5283242" cy="5388907"/>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nvPr>
        </p:nvSpPr>
        <p:spPr>
          <a:xfrm>
            <a:off x="6238877" y="952508"/>
            <a:ext cx="5283242" cy="5388907"/>
          </a:xfrm>
        </p:spPr>
        <p:txBody>
          <a:bodyPr lIns="90170" tIns="46990" rIns="90170" bIns="46990">
            <a:normAutofit/>
          </a:bodyPr>
          <a:lstStyle>
            <a:lvl1pPr eaLnBrk="1" fontAlgn="auto" latinLnBrk="0" hangingPunct="1">
              <a:defRPr sz="1200">
                <a:solidFill>
                  <a:schemeClr val="tx1"/>
                </a:solidFill>
                <a:latin typeface="Arial" panose="020B0604020202020204" pitchFamily="34" charset="0"/>
                <a:ea typeface="汉仪粗简黑简" panose="00020600040101010101" charset="-122"/>
              </a:defRPr>
            </a:lvl1pPr>
            <a:lvl2pPr eaLnBrk="1" fontAlgn="auto" latinLnBrk="0" hangingPunct="1">
              <a:defRPr sz="1200">
                <a:solidFill>
                  <a:schemeClr val="tx1"/>
                </a:solidFill>
                <a:latin typeface="Arial" panose="020B0604020202020204" pitchFamily="34" charset="0"/>
                <a:ea typeface="汉仪粗简黑简" panose="00020600040101010101" charset="-122"/>
              </a:defRPr>
            </a:lvl2pPr>
            <a:lvl3pPr eaLnBrk="1" fontAlgn="auto" latinLnBrk="0" hangingPunct="1">
              <a:defRPr sz="1200">
                <a:solidFill>
                  <a:schemeClr val="tx1"/>
                </a:solidFill>
                <a:latin typeface="Arial" panose="020B0604020202020204" pitchFamily="34" charset="0"/>
                <a:ea typeface="汉仪粗简黑简" panose="00020600040101010101" charset="-122"/>
              </a:defRPr>
            </a:lvl3pPr>
            <a:lvl4pPr eaLnBrk="1" fontAlgn="auto" latinLnBrk="0" hangingPunct="1">
              <a:defRPr sz="1200">
                <a:solidFill>
                  <a:schemeClr val="tx1"/>
                </a:solidFill>
                <a:latin typeface="Arial" panose="020B0604020202020204" pitchFamily="34" charset="0"/>
                <a:ea typeface="汉仪粗简黑简" panose="00020600040101010101" charset="-122"/>
              </a:defRPr>
            </a:lvl4pPr>
            <a:lvl5pPr eaLnBrk="1" fontAlgn="auto" latinLnBrk="0" hangingPunct="1">
              <a:defRPr sz="120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0" name="图片 9"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1500" b="0" u="none" strike="noStrike" kern="1200" cap="none" spc="200" normalizeH="0" baseline="0">
                <a:solidFill>
                  <a:schemeClr val="tx1"/>
                </a:solidFill>
                <a:uFillTx/>
                <a:latin typeface="Arial" panose="020B0604020202020204" pitchFamily="34" charset="0"/>
                <a:ea typeface="汉仪粗简黑简" panose="00020600040101010101"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nvPr>
        </p:nvSpPr>
        <p:spPr>
          <a:xfrm>
            <a:off x="669925" y="1406525"/>
            <a:ext cx="5283200" cy="4934752"/>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nvPr>
        </p:nvSpPr>
        <p:spPr>
          <a:xfrm>
            <a:off x="6235750" y="1406525"/>
            <a:ext cx="5283242" cy="4934752"/>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9" name="灯片编号占位符 8"/>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6" name="图片 5" descr="图表&#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4" name="灯片编号占位符 3"/>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汉仪粗简黑简" panose="00020600040101010101" charset="-122"/>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nvPr>
        </p:nvSpPr>
        <p:spPr>
          <a:xfrm>
            <a:off x="6238925" y="952508"/>
            <a:ext cx="5283242" cy="5388907"/>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7" name="图片 6"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竖排标题 1"/>
          <p:cNvSpPr>
            <a:spLocks noGrp="1"/>
          </p:cNvSpPr>
          <p:nvPr>
            <p:ph type="title" orient="ver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18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汉仪粗简黑简" panose="00020600040101010101" charset="-122"/>
              </a:defRPr>
            </a:lvl1pPr>
            <a:lvl2pPr indent="0" eaLnBrk="1" fontAlgn="auto" latinLnBrk="0" hangingPunct="1">
              <a:defRPr>
                <a:solidFill>
                  <a:schemeClr val="tx1"/>
                </a:solidFill>
                <a:latin typeface="Arial" panose="020B0604020202020204" pitchFamily="34" charset="0"/>
                <a:ea typeface="汉仪粗简黑简" panose="00020600040101010101" charset="-122"/>
              </a:defRPr>
            </a:lvl2pPr>
            <a:lvl3pPr indent="0" eaLnBrk="1" fontAlgn="auto" latinLnBrk="0" hangingPunct="1">
              <a:defRPr>
                <a:solidFill>
                  <a:schemeClr val="tx1"/>
                </a:solidFill>
                <a:latin typeface="Arial" panose="020B0604020202020204" pitchFamily="34" charset="0"/>
                <a:ea typeface="汉仪粗简黑简" panose="00020600040101010101" charset="-122"/>
              </a:defRPr>
            </a:lvl3pPr>
            <a:lvl4pPr indent="0" eaLnBrk="1" fontAlgn="auto" latinLnBrk="0" hangingPunct="1">
              <a:defRPr>
                <a:solidFill>
                  <a:schemeClr val="tx1"/>
                </a:solidFill>
                <a:latin typeface="Arial" panose="020B0604020202020204" pitchFamily="34" charset="0"/>
                <a:ea typeface="汉仪粗简黑简" panose="00020600040101010101" charset="-122"/>
              </a:defRPr>
            </a:lvl4pPr>
            <a:lvl5pPr indent="0" eaLnBrk="1" fontAlgn="auto" latinLnBrk="0" hangingPunct="1">
              <a:defRPr>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 name="图片 1"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669930" y="952508"/>
            <a:ext cx="10852237" cy="5388907"/>
          </a:xfrm>
        </p:spPr>
        <p:txBody>
          <a:bodyPr/>
          <a:lstStyle>
            <a:lvl1pPr>
              <a:defRPr>
                <a:solidFill>
                  <a:schemeClr val="tx1"/>
                </a:solidFill>
                <a:latin typeface="Arial" panose="020B0604020202020204" pitchFamily="34" charset="0"/>
                <a:ea typeface="汉仪粗简黑简" panose="00020600040101010101" charset="-122"/>
              </a:defRPr>
            </a:lvl1pPr>
            <a:lvl2pPr>
              <a:defRPr>
                <a:solidFill>
                  <a:schemeClr val="tx1"/>
                </a:solidFill>
                <a:latin typeface="Arial" panose="020B0604020202020204" pitchFamily="34" charset="0"/>
                <a:ea typeface="汉仪粗简黑简" panose="00020600040101010101" charset="-122"/>
              </a:defRPr>
            </a:lvl2pPr>
            <a:lvl3pPr>
              <a:defRPr>
                <a:solidFill>
                  <a:schemeClr val="tx1"/>
                </a:solidFill>
                <a:latin typeface="Arial" panose="020B0604020202020204" pitchFamily="34" charset="0"/>
                <a:ea typeface="汉仪粗简黑简" panose="00020600040101010101" charset="-122"/>
              </a:defRPr>
            </a:lvl3pPr>
            <a:lvl4pPr>
              <a:defRPr>
                <a:solidFill>
                  <a:schemeClr val="tx1"/>
                </a:solidFill>
                <a:latin typeface="Arial" panose="020B0604020202020204" pitchFamily="34" charset="0"/>
                <a:ea typeface="汉仪粗简黑简" panose="00020600040101010101" charset="-122"/>
              </a:defRPr>
            </a:lvl4pPr>
            <a:lvl5pPr>
              <a:defRPr>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2" name="图片 1" descr="背景图案&#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
        <p:nvSpPr>
          <p:cNvPr id="6" name="标题 2"/>
          <p:cNvSpPr/>
          <p:nvPr>
            <p:ph type="title" idx="1" hasCustomPrompt="1"/>
            <p:custDataLst>
              <p:tags r:id="rId4"/>
            </p:custDataLst>
          </p:nvPr>
        </p:nvSpPr>
        <p:spPr>
          <a:xfrm>
            <a:off x="2153285" y="2343451"/>
            <a:ext cx="7885836" cy="1626893"/>
          </a:xfrm>
          <a:noFill/>
        </p:spPr>
        <p:txBody>
          <a:bodyPr vert="horz" wrap="square" lIns="0" tIns="0" rIns="0" bIns="0" rtlCol="0" anchor="ctr" anchorCtr="0">
            <a:normAutofit/>
          </a:bodyPr>
          <a:lstStyle>
            <a:lvl1pPr marL="0" marR="0" algn="ctr" defTabSz="914400" rtl="0" eaLnBrk="1" fontAlgn="auto" latinLnBrk="0" hangingPunct="0">
              <a:lnSpc>
                <a:spcPct val="100000"/>
              </a:lnSpc>
              <a:spcBef>
                <a:spcPts val="0"/>
              </a:spcBef>
              <a:spcAft>
                <a:spcPts val="0"/>
              </a:spcAft>
              <a:buClrTx/>
              <a:buSzTx/>
              <a:buFontTx/>
              <a:buNone/>
              <a:defRPr kumimoji="0" lang="zh-CN" altLang="en-US" sz="7350" b="0" i="0" u="none" strike="noStrike" kern="0" cap="none" spc="0" normalizeH="0" baseline="0" noProof="1" dirty="0">
                <a:ln>
                  <a:noFill/>
                </a:ln>
                <a:solidFill>
                  <a:srgbClr val="000000"/>
                </a:solidFill>
                <a:effectLst/>
                <a:uFillTx/>
                <a:latin typeface="Arial" panose="020B0604020202020204" pitchFamily="34" charset="0"/>
                <a:ea typeface="汉仪粗黑 简" panose="00020600040101010101" charset="-122"/>
                <a:cs typeface="汉仪粗黑 简" panose="00020600040101010101" charset="-122"/>
              </a:defRPr>
            </a:lvl1pPr>
          </a:lstStyle>
          <a:p>
            <a:pPr lvl="0"/>
            <a:r>
              <a:rPr>
                <a:sym typeface="+mn-ea"/>
              </a:rPr>
              <a:t>编辑标题</a:t>
            </a:r>
            <a:endParaRPr>
              <a:sym typeface="+mn-ea"/>
            </a:endParaRPr>
          </a:p>
        </p:txBody>
      </p:sp>
      <p:sp>
        <p:nvSpPr>
          <p:cNvPr id="7" name="文本占位符 3"/>
          <p:cNvSpPr/>
          <p:nvPr>
            <p:ph type="body" idx="2" hasCustomPrompt="1"/>
            <p:custDataLst>
              <p:tags r:id="rId5"/>
            </p:custDataLst>
          </p:nvPr>
        </p:nvSpPr>
        <p:spPr>
          <a:xfrm>
            <a:off x="7181131" y="3994323"/>
            <a:ext cx="2222121" cy="489613"/>
          </a:xfrm>
          <a:noFill/>
        </p:spPr>
        <p:txBody>
          <a:bodyPr vert="horz" wrap="square" lIns="0" tIns="0" rIns="0" bIns="0" rtlCol="0" anchor="ctr">
            <a:normAutofit/>
          </a:bodyPr>
          <a:lstStyle>
            <a:lvl1pPr marL="0" marR="0" indent="-171450" algn="ctr" defTabSz="914400" rtl="0" eaLnBrk="1" fontAlgn="auto" latinLnBrk="0" hangingPunct="0">
              <a:lnSpc>
                <a:spcPct val="100000"/>
              </a:lnSpc>
              <a:spcBef>
                <a:spcPts val="0"/>
              </a:spcBef>
              <a:spcAft>
                <a:spcPts val="0"/>
              </a:spcAft>
              <a:buClrTx/>
              <a:buSzTx/>
              <a:buFontTx/>
              <a:buNone/>
              <a:defRPr kumimoji="0" lang="zh-CN" altLang="en-US" sz="2325" b="0" i="0" u="none" strike="noStrike" kern="0" cap="none" spc="300" normalizeH="0" baseline="0" noProof="1" dirty="0">
                <a:ln>
                  <a:noFill/>
                </a:ln>
                <a:solidFill>
                  <a:schemeClr val="dk1">
                    <a:lumMod val="85000"/>
                    <a:lumOff val="15000"/>
                  </a:schemeClr>
                </a:solidFill>
                <a:effectLst/>
                <a:uFillTx/>
                <a:latin typeface="Arial" panose="020B0604020202020204" pitchFamily="34" charset="0"/>
                <a:ea typeface="汉仪粗简黑简" panose="00020600040101010101" charset="-122"/>
                <a:cs typeface="+mj-cs"/>
                <a:sym typeface="+mn-ea"/>
              </a:defRPr>
            </a:lvl1pPr>
            <a:lvl2pPr marL="514350"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2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857250" indent="-171450" algn="l" defTabSz="9144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200150" indent="-171450" algn="l" defTabSz="9144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1543050" indent="-171450" algn="l" defTabSz="9144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1885950" indent="-171450" algn="l" defTabSz="9144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9144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9144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9144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a:r>
              <a:rPr>
                <a:sym typeface="+mn-ea"/>
              </a:rPr>
              <a:t>单击此处编辑副标题</a:t>
            </a:r>
            <a:endParaRPr>
              <a:sym typeface="+mn-ea"/>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6" name="图片 5"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custDataLst>
              <p:tags r:id="rId4"/>
            </p:custDataLst>
          </p:nvPr>
        </p:nvSpPr>
        <p:spPr/>
        <p:txBody>
          <a:bodyPr/>
          <a:lstStyle>
            <a:lvl1pPr>
              <a:defRPr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sp>
        <p:nvSpPr>
          <p:cNvPr id="2" name="标题 1"/>
          <p:cNvSpPr>
            <a:spLocks noGrp="1"/>
          </p:cNvSpPr>
          <p:nvPr>
            <p:ph type="title" hasCustomPrompt="1"/>
            <p:custDataLst>
              <p:tags r:id="rId5"/>
            </p:custDataLst>
          </p:nvPr>
        </p:nvSpPr>
        <p:spPr>
          <a:xfrm>
            <a:off x="1281600" y="1249200"/>
            <a:ext cx="9626400" cy="723600"/>
          </a:xfrm>
        </p:spPr>
        <p:txBody>
          <a:bodyPr anchor="ctr"/>
          <a:lstStyle>
            <a:lvl1pPr>
              <a:defRPr sz="24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1281113" y="2163600"/>
            <a:ext cx="9626600" cy="3445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0"/>
            <a:ext cx="4823460" cy="6866255"/>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sz="1350" dirty="0">
              <a:solidFill>
                <a:schemeClr val="lt1"/>
              </a:solidFill>
              <a:sym typeface="+mn-ea"/>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chorCtr="0"/>
          <a:lstStyle>
            <a:lvl1pPr>
              <a:defRPr sz="2700" baseline="0">
                <a:solidFill>
                  <a:schemeClr val="tx1"/>
                </a:solidFill>
                <a:latin typeface="Arial" panose="020B0604020202020204" pitchFamily="34" charset="0"/>
                <a:ea typeface="汉仪粗简黑简" panose="00020600040101010101"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0"/>
            <a:ext cx="12192000" cy="2664000"/>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sz="1350">
              <a:solidFill>
                <a:schemeClr val="lt1"/>
              </a:solidFill>
              <a:sym typeface="+mn-ea"/>
            </a:endParaRPr>
          </a:p>
        </p:txBody>
      </p:sp>
      <p:sp>
        <p:nvSpPr>
          <p:cNvPr id="2" name="标题 1"/>
          <p:cNvSpPr>
            <a:spLocks noGrp="1"/>
          </p:cNvSpPr>
          <p:nvPr>
            <p:ph type="title"/>
            <p:custDataLst>
              <p:tags r:id="rId5"/>
            </p:custDataLst>
          </p:nvPr>
        </p:nvSpPr>
        <p:spPr>
          <a:xfrm>
            <a:off x="612000" y="781200"/>
            <a:ext cx="10976400" cy="626400"/>
          </a:xfrm>
        </p:spPr>
        <p:txBody>
          <a:bodyPr anchor="ctr"/>
          <a:lstStyle>
            <a:lvl1pPr algn="ctr">
              <a:defRPr sz="27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5029201"/>
            <a:ext cx="12192000" cy="1828799"/>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sz="1350">
              <a:solidFill>
                <a:schemeClr val="lt1"/>
              </a:solidFill>
              <a:sym typeface="+mn-ea"/>
            </a:endParaRPr>
          </a:p>
        </p:txBody>
      </p:sp>
      <p:sp>
        <p:nvSpPr>
          <p:cNvPr id="2" name="标题 1"/>
          <p:cNvSpPr>
            <a:spLocks noGrp="1"/>
          </p:cNvSpPr>
          <p:nvPr>
            <p:ph type="title"/>
            <p:custDataLst>
              <p:tags r:id="rId5"/>
            </p:custDataLst>
          </p:nvPr>
        </p:nvSpPr>
        <p:spPr>
          <a:xfrm>
            <a:off x="604800" y="669600"/>
            <a:ext cx="10976400" cy="565200"/>
          </a:xfrm>
        </p:spPr>
        <p:txBody>
          <a:bodyPr anchor="ctr" anchorCtr="0"/>
          <a:lstStyle>
            <a:lvl1pPr algn="ctr">
              <a:defRPr sz="24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604837" y="1681200"/>
            <a:ext cx="10990800" cy="3211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0"/>
            </p:custDataLst>
          </p:nvPr>
        </p:nvSpPr>
        <p:spPr>
          <a:xfrm>
            <a:off x="594000" y="5180400"/>
            <a:ext cx="11001600" cy="10116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0"/>
            <a:ext cx="12192000" cy="914400"/>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sz="1350">
              <a:solidFill>
                <a:schemeClr val="lt1"/>
              </a:solidFill>
              <a:sym typeface="+mn-ea"/>
            </a:endParaRPr>
          </a:p>
        </p:txBody>
      </p:sp>
      <p:sp>
        <p:nvSpPr>
          <p:cNvPr id="2" name="标题 1"/>
          <p:cNvSpPr>
            <a:spLocks noGrp="1"/>
          </p:cNvSpPr>
          <p:nvPr>
            <p:ph type="title"/>
            <p:custDataLst>
              <p:tags r:id="rId5"/>
            </p:custDataLst>
          </p:nvPr>
        </p:nvSpPr>
        <p:spPr>
          <a:xfrm>
            <a:off x="579600" y="237600"/>
            <a:ext cx="11037600" cy="441964"/>
          </a:xfrm>
        </p:spPr>
        <p:txBody>
          <a:bodyPr/>
          <a:lstStyle>
            <a:lvl1pPr>
              <a:defRPr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579600" y="1663200"/>
            <a:ext cx="5342400" cy="28944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6242400" y="1663200"/>
            <a:ext cx="5367600" cy="28944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572400" y="4816800"/>
            <a:ext cx="5342400" cy="7812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6253200" y="4813200"/>
            <a:ext cx="5367600" cy="7812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1" cy="1362076"/>
          </a:xfrm>
        </p:spPr>
        <p:txBody>
          <a:bodyPr anchor="t"/>
          <a:lstStyle>
            <a:lvl1pPr algn="l">
              <a:defRPr sz="225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1"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959224"/>
            <a:ext cx="12192000" cy="4939553"/>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sz="1350">
              <a:solidFill>
                <a:schemeClr val="lt1"/>
              </a:solidFill>
              <a:sym typeface="+mn-ea"/>
            </a:endParaRPr>
          </a:p>
        </p:txBody>
      </p:sp>
      <p:sp>
        <p:nvSpPr>
          <p:cNvPr id="2" name="标题 1"/>
          <p:cNvSpPr>
            <a:spLocks noGrp="1"/>
          </p:cNvSpPr>
          <p:nvPr>
            <p:ph type="title" hasCustomPrompt="1"/>
            <p:custDataLst>
              <p:tags r:id="rId5"/>
            </p:custDataLst>
          </p:nvPr>
        </p:nvSpPr>
        <p:spPr>
          <a:xfrm>
            <a:off x="1522800" y="1339200"/>
            <a:ext cx="9144000" cy="2386800"/>
          </a:xfrm>
        </p:spPr>
        <p:txBody>
          <a:bodyPr anchor="b"/>
          <a:lstStyle>
            <a:lvl1pPr algn="ctr">
              <a:defRPr sz="45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1" y="1600201"/>
            <a:ext cx="5384800" cy="4525962"/>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2"/>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p:transition spd="med">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1" y="3886201"/>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1" cy="1362076"/>
          </a:xfrm>
        </p:spPr>
        <p:txBody>
          <a:bodyPr anchor="t"/>
          <a:lstStyle>
            <a:lvl1pPr algn="l">
              <a:defRPr sz="225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1"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1" y="1600201"/>
            <a:ext cx="5384800" cy="4525962"/>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2"/>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1" y="1535113"/>
            <a:ext cx="5386916"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1" y="2174874"/>
            <a:ext cx="5386916" cy="3951289"/>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2"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4"/>
            <a:ext cx="5389032" cy="3951289"/>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1" y="1535113"/>
            <a:ext cx="5386916"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1" y="2174874"/>
            <a:ext cx="5386916" cy="3951289"/>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2"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4"/>
            <a:ext cx="5389032" cy="3951289"/>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2" y="273051"/>
            <a:ext cx="6815667" cy="5853114"/>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0"/>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1"/>
            <a:ext cx="7315200" cy="566738"/>
          </a:xfrm>
        </p:spPr>
        <p:txBody>
          <a:bodyPr anchor="b"/>
          <a:lstStyle>
            <a:lvl1pPr algn="l">
              <a:defRPr sz="1125"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4"/>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7"/>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0"/>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1" y="274640"/>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1" y="357166"/>
            <a:ext cx="10972800" cy="5650125"/>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fld>
            <a:endParaRPr lang="zh-CN" altLang="en-US"/>
          </a:p>
        </p:txBody>
      </p:sp>
    </p:spTree>
  </p:cSld>
  <p:clrMapOvr>
    <a:masterClrMapping/>
  </p:clrMapOvr>
  <p:transition spd="med">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fld>
            <a:endParaRPr lang="zh-CN" altLang="en-US"/>
          </a:p>
        </p:txBody>
      </p:sp>
    </p:spTree>
  </p:cSld>
  <p:clrMapOvr>
    <a:masterClrMapping/>
  </p:clrMapOvr>
  <p:transition spd="med">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fld>
            <a:endParaRPr lang="zh-CN" altLang="en-US"/>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2" y="273051"/>
            <a:ext cx="6815667" cy="5853114"/>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0"/>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1"/>
            <a:ext cx="7315200" cy="566738"/>
          </a:xfrm>
        </p:spPr>
        <p:txBody>
          <a:bodyPr anchor="b"/>
          <a:lstStyle>
            <a:lvl1pPr algn="l">
              <a:defRPr sz="1125"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4"/>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7"/>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image" Target="../media/image2.jpeg"/><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22.xml"/><Relationship Id="rId8" Type="http://schemas.openxmlformats.org/officeDocument/2006/relationships/slideLayout" Target="../slideLayouts/slideLayout21.xml"/><Relationship Id="rId7" Type="http://schemas.openxmlformats.org/officeDocument/2006/relationships/slideLayout" Target="../slideLayouts/slideLayout20.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3" Type="http://schemas.openxmlformats.org/officeDocument/2006/relationships/slideLayout" Target="../slideLayouts/slideLayout16.xml"/><Relationship Id="rId21" Type="http://schemas.openxmlformats.org/officeDocument/2006/relationships/theme" Target="../theme/theme3.xml"/><Relationship Id="rId20" Type="http://schemas.openxmlformats.org/officeDocument/2006/relationships/tags" Target="../tags/tag68.xml"/><Relationship Id="rId2" Type="http://schemas.openxmlformats.org/officeDocument/2006/relationships/slideLayout" Target="../slideLayouts/slideLayout15.xml"/><Relationship Id="rId19" Type="http://schemas.openxmlformats.org/officeDocument/2006/relationships/tags" Target="../tags/tag67.xml"/><Relationship Id="rId18" Type="http://schemas.openxmlformats.org/officeDocument/2006/relationships/tags" Target="../tags/tag66.xml"/><Relationship Id="rId17" Type="http://schemas.openxmlformats.org/officeDocument/2006/relationships/slideLayout" Target="../slideLayouts/slideLayout30.xml"/><Relationship Id="rId16" Type="http://schemas.openxmlformats.org/officeDocument/2006/relationships/slideLayout" Target="../slideLayouts/slideLayout29.xml"/><Relationship Id="rId15" Type="http://schemas.openxmlformats.org/officeDocument/2006/relationships/slideLayout" Target="../slideLayouts/slideLayout28.xml"/><Relationship Id="rId14" Type="http://schemas.openxmlformats.org/officeDocument/2006/relationships/slideLayout" Target="../slideLayouts/slideLayout27.xml"/><Relationship Id="rId13" Type="http://schemas.openxmlformats.org/officeDocument/2006/relationships/slideLayout" Target="../slideLayouts/slideLayout26.xml"/><Relationship Id="rId12" Type="http://schemas.openxmlformats.org/officeDocument/2006/relationships/slideLayout" Target="../slideLayouts/slideLayout25.xml"/><Relationship Id="rId11" Type="http://schemas.openxmlformats.org/officeDocument/2006/relationships/slideLayout" Target="../slideLayouts/slideLayout24.xml"/><Relationship Id="rId10" Type="http://schemas.openxmlformats.org/officeDocument/2006/relationships/slideLayout" Target="../slideLayouts/slideLayout23.xml"/><Relationship Id="rId1"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39.xml"/><Relationship Id="rId8" Type="http://schemas.openxmlformats.org/officeDocument/2006/relationships/slideLayout" Target="../slideLayouts/slideLayout38.xml"/><Relationship Id="rId7" Type="http://schemas.openxmlformats.org/officeDocument/2006/relationships/slideLayout" Target="../slideLayouts/slideLayout37.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 Id="rId3" Type="http://schemas.openxmlformats.org/officeDocument/2006/relationships/slideLayout" Target="../slideLayouts/slideLayout33.xml"/><Relationship Id="rId2" Type="http://schemas.openxmlformats.org/officeDocument/2006/relationships/slideLayout" Target="../slideLayouts/slideLayout32.xml"/><Relationship Id="rId15" Type="http://schemas.openxmlformats.org/officeDocument/2006/relationships/theme" Target="../theme/theme4.xml"/><Relationship Id="rId14" Type="http://schemas.openxmlformats.org/officeDocument/2006/relationships/image" Target="../media/image1.jpeg"/><Relationship Id="rId13" Type="http://schemas.openxmlformats.org/officeDocument/2006/relationships/slideLayout" Target="../slideLayouts/slideLayout43.xml"/><Relationship Id="rId12" Type="http://schemas.openxmlformats.org/officeDocument/2006/relationships/slideLayout" Target="../slideLayouts/slideLayout42.xml"/><Relationship Id="rId11" Type="http://schemas.openxmlformats.org/officeDocument/2006/relationships/slideLayout" Target="../slideLayouts/slideLayout41.xml"/><Relationship Id="rId10" Type="http://schemas.openxmlformats.org/officeDocument/2006/relationships/slideLayout" Target="../slideLayouts/slideLayout40.xml"/><Relationship Id="rId1" Type="http://schemas.openxmlformats.org/officeDocument/2006/relationships/slideLayout" Target="../slideLayouts/slideLayout31.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2.xml"/><Relationship Id="rId8" Type="http://schemas.openxmlformats.org/officeDocument/2006/relationships/slideLayout" Target="../slideLayouts/slideLayout51.xml"/><Relationship Id="rId7" Type="http://schemas.openxmlformats.org/officeDocument/2006/relationships/slideLayout" Target="../slideLayouts/slideLayout50.xml"/><Relationship Id="rId6" Type="http://schemas.openxmlformats.org/officeDocument/2006/relationships/slideLayout" Target="../slideLayouts/slideLayout49.xml"/><Relationship Id="rId5" Type="http://schemas.openxmlformats.org/officeDocument/2006/relationships/slideLayout" Target="../slideLayouts/slideLayout48.xml"/><Relationship Id="rId4" Type="http://schemas.openxmlformats.org/officeDocument/2006/relationships/slideLayout" Target="../slideLayouts/slideLayout47.xml"/><Relationship Id="rId3" Type="http://schemas.openxmlformats.org/officeDocument/2006/relationships/slideLayout" Target="../slideLayouts/slideLayout46.xml"/><Relationship Id="rId2" Type="http://schemas.openxmlformats.org/officeDocument/2006/relationships/slideLayout" Target="../slideLayouts/slideLayout45.xml"/><Relationship Id="rId17" Type="http://schemas.openxmlformats.org/officeDocument/2006/relationships/theme" Target="../theme/theme5.xml"/><Relationship Id="rId16" Type="http://schemas.openxmlformats.org/officeDocument/2006/relationships/image" Target="../media/image1.jpeg"/><Relationship Id="rId15" Type="http://schemas.openxmlformats.org/officeDocument/2006/relationships/slideLayout" Target="../slideLayouts/slideLayout58.xml"/><Relationship Id="rId14" Type="http://schemas.openxmlformats.org/officeDocument/2006/relationships/slideLayout" Target="../slideLayouts/slideLayout57.xml"/><Relationship Id="rId13" Type="http://schemas.openxmlformats.org/officeDocument/2006/relationships/slideLayout" Target="../slideLayouts/slideLayout56.xml"/><Relationship Id="rId12" Type="http://schemas.openxmlformats.org/officeDocument/2006/relationships/slideLayout" Target="../slideLayouts/slideLayout55.xml"/><Relationship Id="rId11" Type="http://schemas.openxmlformats.org/officeDocument/2006/relationships/slideLayout" Target="../slideLayouts/slideLayout54.xml"/><Relationship Id="rId10" Type="http://schemas.openxmlformats.org/officeDocument/2006/relationships/slideLayout" Target="../slideLayouts/slideLayout53.xml"/><Relationship Id="rId1"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1" y="274638"/>
            <a:ext cx="10972800" cy="1143001"/>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609601" y="1600201"/>
            <a:ext cx="10972800" cy="4525962"/>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609601" y="6245226"/>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6"/>
            <a:ext cx="3860801"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1" y="6245226"/>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7830"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595">
                <a:latin typeface="Arial" panose="020B0604020202020204" pitchFamily="34" charset="0"/>
                <a:ea typeface="宋体" panose="02010600030101010101" pitchFamily="2" charset="-122"/>
              </a:defRPr>
            </a:lvl1pPr>
          </a:lstStyle>
          <a:p>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595">
                <a:latin typeface="Arial" panose="020B0604020202020204" pitchFamily="34" charset="0"/>
                <a:ea typeface="宋体" panose="02010600030101010101" pitchFamily="2" charset="-122"/>
              </a:defRPr>
            </a:lvl1pPr>
          </a:lstStyle>
          <a:p>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595"/>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62" r:id="rId1"/>
  </p:sldLayoutIdLst>
  <p:transition spd="med">
    <p:fade/>
  </p:transition>
  <p:txStyles>
    <p:titleStyle>
      <a:lvl1pPr algn="ctr" rtl="0" eaLnBrk="0" fontAlgn="base" hangingPunct="0">
        <a:spcBef>
          <a:spcPct val="0"/>
        </a:spcBef>
        <a:spcAft>
          <a:spcPct val="0"/>
        </a:spcAft>
        <a:defRPr sz="185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44780" indent="-144780" algn="l" rtl="0" eaLnBrk="0" fontAlgn="base" hangingPunct="0">
        <a:spcBef>
          <a:spcPct val="8000"/>
        </a:spcBef>
        <a:spcAft>
          <a:spcPct val="0"/>
        </a:spcAft>
        <a:buChar char="•"/>
        <a:defRPr sz="1350">
          <a:solidFill>
            <a:schemeClr val="tx1"/>
          </a:solidFill>
          <a:latin typeface="+mn-lt"/>
          <a:ea typeface="+mn-ea"/>
          <a:cs typeface="+mn-cs"/>
        </a:defRPr>
      </a:lvl1pPr>
      <a:lvl2pPr marL="313690" indent="-120650" algn="l" rtl="0" eaLnBrk="0" fontAlgn="base" hangingPunct="0">
        <a:spcBef>
          <a:spcPct val="8000"/>
        </a:spcBef>
        <a:spcAft>
          <a:spcPct val="0"/>
        </a:spcAft>
        <a:buChar char="–"/>
        <a:defRPr sz="1180">
          <a:solidFill>
            <a:schemeClr val="tx1"/>
          </a:solidFill>
          <a:latin typeface="+mn-lt"/>
        </a:defRPr>
      </a:lvl2pPr>
      <a:lvl3pPr marL="482600" indent="-95885" algn="l" rtl="0" eaLnBrk="0" fontAlgn="base" hangingPunct="0">
        <a:spcBef>
          <a:spcPct val="8000"/>
        </a:spcBef>
        <a:spcAft>
          <a:spcPct val="0"/>
        </a:spcAft>
        <a:buChar char="•"/>
        <a:defRPr sz="1015">
          <a:solidFill>
            <a:schemeClr val="tx1"/>
          </a:solidFill>
          <a:latin typeface="+mn-lt"/>
        </a:defRPr>
      </a:lvl3pPr>
      <a:lvl4pPr marL="675640" indent="-95885" algn="l" rtl="0" eaLnBrk="0" fontAlgn="base" hangingPunct="0">
        <a:spcBef>
          <a:spcPct val="8000"/>
        </a:spcBef>
        <a:spcAft>
          <a:spcPct val="0"/>
        </a:spcAft>
        <a:buChar char="–"/>
        <a:defRPr sz="845">
          <a:solidFill>
            <a:schemeClr val="tx1"/>
          </a:solidFill>
          <a:latin typeface="+mn-lt"/>
        </a:defRPr>
      </a:lvl4pPr>
      <a:lvl5pPr marL="868045" indent="-95885" algn="l" rtl="0" eaLnBrk="0" fontAlgn="base" hangingPunct="0">
        <a:spcBef>
          <a:spcPct val="8000"/>
        </a:spcBef>
        <a:spcAft>
          <a:spcPct val="0"/>
        </a:spcAft>
        <a:buChar char="»"/>
        <a:defRPr sz="845">
          <a:solidFill>
            <a:schemeClr val="tx1"/>
          </a:solidFill>
          <a:latin typeface="+mn-lt"/>
        </a:defRPr>
      </a:lvl5pPr>
      <a:lvl6pPr marL="1061085" indent="-95885" algn="l" rtl="0" eaLnBrk="1" fontAlgn="base" hangingPunct="1">
        <a:spcBef>
          <a:spcPct val="8000"/>
        </a:spcBef>
        <a:spcAft>
          <a:spcPct val="0"/>
        </a:spcAft>
        <a:buChar char="»"/>
        <a:defRPr sz="845">
          <a:solidFill>
            <a:schemeClr val="tx1"/>
          </a:solidFill>
          <a:latin typeface="+mn-lt"/>
        </a:defRPr>
      </a:lvl6pPr>
      <a:lvl7pPr marL="1254125" indent="-95885" algn="l" rtl="0" eaLnBrk="1" fontAlgn="base" hangingPunct="1">
        <a:spcBef>
          <a:spcPct val="8000"/>
        </a:spcBef>
        <a:spcAft>
          <a:spcPct val="0"/>
        </a:spcAft>
        <a:buChar char="»"/>
        <a:defRPr sz="845">
          <a:solidFill>
            <a:schemeClr val="tx1"/>
          </a:solidFill>
          <a:latin typeface="+mn-lt"/>
        </a:defRPr>
      </a:lvl7pPr>
      <a:lvl8pPr marL="1447165" indent="-95885" algn="l" rtl="0" eaLnBrk="1" fontAlgn="base" hangingPunct="1">
        <a:spcBef>
          <a:spcPct val="8000"/>
        </a:spcBef>
        <a:spcAft>
          <a:spcPct val="0"/>
        </a:spcAft>
        <a:buChar char="»"/>
        <a:defRPr sz="845">
          <a:solidFill>
            <a:schemeClr val="tx1"/>
          </a:solidFill>
          <a:latin typeface="+mn-lt"/>
        </a:defRPr>
      </a:lvl8pPr>
      <a:lvl9pPr marL="1639570" indent="-95885" algn="l" rtl="0" eaLnBrk="1" fontAlgn="base" hangingPunct="1">
        <a:spcBef>
          <a:spcPct val="8000"/>
        </a:spcBef>
        <a:spcAft>
          <a:spcPct val="0"/>
        </a:spcAft>
        <a:buChar char="»"/>
        <a:defRPr sz="845">
          <a:solidFill>
            <a:schemeClr val="tx1"/>
          </a:solidFill>
          <a:latin typeface="+mn-lt"/>
        </a:defRPr>
      </a:lvl9pPr>
    </p:bodyStyle>
    <p:otherStyle>
      <a:defPPr>
        <a:defRPr lang="zh-CN"/>
      </a:defPPr>
      <a:lvl1pPr marL="0" algn="l" defTabSz="386080" rtl="0" eaLnBrk="1" latinLnBrk="0" hangingPunct="1">
        <a:defRPr sz="760" kern="1200">
          <a:solidFill>
            <a:schemeClr val="tx1"/>
          </a:solidFill>
          <a:latin typeface="+mn-lt"/>
          <a:ea typeface="+mn-ea"/>
          <a:cs typeface="+mn-cs"/>
        </a:defRPr>
      </a:lvl1pPr>
      <a:lvl2pPr marL="193040" algn="l" defTabSz="386080" rtl="0" eaLnBrk="1" latinLnBrk="0" hangingPunct="1">
        <a:defRPr sz="760" kern="1200">
          <a:solidFill>
            <a:schemeClr val="tx1"/>
          </a:solidFill>
          <a:latin typeface="+mn-lt"/>
          <a:ea typeface="+mn-ea"/>
          <a:cs typeface="+mn-cs"/>
        </a:defRPr>
      </a:lvl2pPr>
      <a:lvl3pPr marL="386080" algn="l" defTabSz="386080" rtl="0" eaLnBrk="1" latinLnBrk="0" hangingPunct="1">
        <a:defRPr sz="760" kern="1200">
          <a:solidFill>
            <a:schemeClr val="tx1"/>
          </a:solidFill>
          <a:latin typeface="+mn-lt"/>
          <a:ea typeface="+mn-ea"/>
          <a:cs typeface="+mn-cs"/>
        </a:defRPr>
      </a:lvl3pPr>
      <a:lvl4pPr marL="578485" algn="l" defTabSz="386080" rtl="0" eaLnBrk="1" latinLnBrk="0" hangingPunct="1">
        <a:defRPr sz="760" kern="1200">
          <a:solidFill>
            <a:schemeClr val="tx1"/>
          </a:solidFill>
          <a:latin typeface="+mn-lt"/>
          <a:ea typeface="+mn-ea"/>
          <a:cs typeface="+mn-cs"/>
        </a:defRPr>
      </a:lvl4pPr>
      <a:lvl5pPr marL="771525" algn="l" defTabSz="386080" rtl="0" eaLnBrk="1" latinLnBrk="0" hangingPunct="1">
        <a:defRPr sz="760" kern="1200">
          <a:solidFill>
            <a:schemeClr val="tx1"/>
          </a:solidFill>
          <a:latin typeface="+mn-lt"/>
          <a:ea typeface="+mn-ea"/>
          <a:cs typeface="+mn-cs"/>
        </a:defRPr>
      </a:lvl5pPr>
      <a:lvl6pPr marL="964565" algn="l" defTabSz="386080" rtl="0" eaLnBrk="1" latinLnBrk="0" hangingPunct="1">
        <a:defRPr sz="760" kern="1200">
          <a:solidFill>
            <a:schemeClr val="tx1"/>
          </a:solidFill>
          <a:latin typeface="+mn-lt"/>
          <a:ea typeface="+mn-ea"/>
          <a:cs typeface="+mn-cs"/>
        </a:defRPr>
      </a:lvl6pPr>
      <a:lvl7pPr marL="1157605" algn="l" defTabSz="386080" rtl="0" eaLnBrk="1" latinLnBrk="0" hangingPunct="1">
        <a:defRPr sz="760" kern="1200">
          <a:solidFill>
            <a:schemeClr val="tx1"/>
          </a:solidFill>
          <a:latin typeface="+mn-lt"/>
          <a:ea typeface="+mn-ea"/>
          <a:cs typeface="+mn-cs"/>
        </a:defRPr>
      </a:lvl7pPr>
      <a:lvl8pPr marL="1350010" algn="l" defTabSz="386080" rtl="0" eaLnBrk="1" latinLnBrk="0" hangingPunct="1">
        <a:defRPr sz="760" kern="1200">
          <a:solidFill>
            <a:schemeClr val="tx1"/>
          </a:solidFill>
          <a:latin typeface="+mn-lt"/>
          <a:ea typeface="+mn-ea"/>
          <a:cs typeface="+mn-cs"/>
        </a:defRPr>
      </a:lvl8pPr>
      <a:lvl9pPr marL="1543050" algn="l" defTabSz="386080" rtl="0" eaLnBrk="1" latinLnBrk="0" hangingPunct="1">
        <a:defRPr sz="76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lt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8"/>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9"/>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79742" y="6349833"/>
            <a:ext cx="2700000" cy="316800"/>
          </a:xfrm>
          <a:prstGeom prst="rect">
            <a:avLst/>
          </a:prstGeom>
        </p:spPr>
        <p:txBody>
          <a:bodyPr vert="horz" wrap="square" lIns="91440" tIns="45720" rIns="91440" bIns="45720" rtlCol="0" anchor="ctr">
            <a:normAutofit/>
          </a:bodyPr>
          <a:lstStyle>
            <a:lvl1pPr algn="l">
              <a:defRPr sz="9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116000" y="6349833"/>
            <a:ext cx="3960000" cy="316800"/>
          </a:xfrm>
          <a:prstGeom prst="rect">
            <a:avLst/>
          </a:prstGeom>
        </p:spPr>
        <p:txBody>
          <a:bodyPr vert="horz" wrap="square" lIns="91440" tIns="45720" rIns="91440" bIns="45720" rtlCol="0" anchor="ctr">
            <a:normAutofit/>
          </a:bodyPr>
          <a:lstStyle>
            <a:lvl1pPr algn="ctr">
              <a:defRPr sz="9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6" name="灯片编号占位符 5"/>
          <p:cNvSpPr>
            <a:spLocks noGrp="1"/>
          </p:cNvSpPr>
          <p:nvPr>
            <p:ph type="sldNum" sz="quarter" idx="4"/>
          </p:nvPr>
        </p:nvSpPr>
        <p:spPr>
          <a:xfrm>
            <a:off x="8610600" y="6349833"/>
            <a:ext cx="2700000" cy="316800"/>
          </a:xfrm>
          <a:prstGeom prst="rect">
            <a:avLst/>
          </a:prstGeom>
        </p:spPr>
        <p:txBody>
          <a:bodyPr vert="horz" wrap="square" lIns="91440" tIns="45720" rIns="91440" bIns="45720" rtlCol="0" anchor="ctr">
            <a:normAutofit/>
          </a:bodyPr>
          <a:lstStyle>
            <a:lvl1pPr algn="r">
              <a:defRPr sz="9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8" name="KSO_TEMPLATE" hidden="1"/>
          <p:cNvSpPr/>
          <p:nvPr userDrawn="1">
            <p:custDataLst>
              <p:tags r:id="rId20"/>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 id="2147483680" r:id="rId17"/>
  </p:sldLayoutIdLst>
  <p:txStyles>
    <p:titleStyle>
      <a:lvl1pPr algn="l" defTabSz="685800" rtl="0" eaLnBrk="1" fontAlgn="auto" latinLnBrk="0" hangingPunct="1">
        <a:lnSpc>
          <a:spcPct val="100000"/>
        </a:lnSpc>
        <a:spcBef>
          <a:spcPct val="0"/>
        </a:spcBef>
        <a:buNone/>
        <a:defRPr sz="1800" b="1" u="none" strike="noStrike" kern="1200" cap="none" spc="200" normalizeH="0">
          <a:solidFill>
            <a:schemeClr val="tx1"/>
          </a:solidFill>
          <a:uFillTx/>
          <a:latin typeface="Arial" panose="020B0604020202020204" pitchFamily="34" charset="0"/>
          <a:ea typeface="汉仪粗简黑简" panose="00020600040101010101"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6"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1" y="274638"/>
            <a:ext cx="10972800" cy="1143001"/>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609601" y="1600201"/>
            <a:ext cx="10972800" cy="4525962"/>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609601" y="6245226"/>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6"/>
            <a:ext cx="3860801"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1" y="6245226"/>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7830"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jpeg"/><Relationship Id="rId1" Type="http://schemas.openxmlformats.org/officeDocument/2006/relationships/tags" Target="../tags/tag6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45.xml"/><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jpeg"/></Relationships>
</file>

<file path=ppt/slides/_rels/slide12.xml.rels><?xml version="1.0" encoding="UTF-8" standalone="yes"?>
<Relationships xmlns="http://schemas.openxmlformats.org/package/2006/relationships"><Relationship Id="rId7" Type="http://schemas.openxmlformats.org/officeDocument/2006/relationships/slideLayout" Target="../slideLayouts/slideLayout45.xml"/><Relationship Id="rId6" Type="http://schemas.openxmlformats.org/officeDocument/2006/relationships/tags" Target="../tags/tag94.xml"/><Relationship Id="rId5" Type="http://schemas.openxmlformats.org/officeDocument/2006/relationships/image" Target="../media/image24.png"/><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13.xml.rels><?xml version="1.0" encoding="UTF-8" standalone="yes"?>
<Relationships xmlns="http://schemas.openxmlformats.org/package/2006/relationships"><Relationship Id="rId7" Type="http://schemas.openxmlformats.org/officeDocument/2006/relationships/slideLayout" Target="../slideLayouts/slideLayout45.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95.xml"/><Relationship Id="rId3" Type="http://schemas.openxmlformats.org/officeDocument/2006/relationships/image" Target="../media/image16.jpeg"/><Relationship Id="rId2" Type="http://schemas.openxmlformats.org/officeDocument/2006/relationships/image" Target="../media/image29.png"/><Relationship Id="rId1" Type="http://schemas.openxmlformats.org/officeDocument/2006/relationships/image" Target="../media/image2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96.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97.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98.xml"/></Relationships>
</file>

<file path=ppt/slides/_rels/slide2.xml.rels><?xml version="1.0" encoding="UTF-8" standalone="yes"?>
<Relationships xmlns="http://schemas.openxmlformats.org/package/2006/relationships"><Relationship Id="rId9" Type="http://schemas.openxmlformats.org/officeDocument/2006/relationships/tags" Target="../tags/tag78.xml"/><Relationship Id="rId8" Type="http://schemas.openxmlformats.org/officeDocument/2006/relationships/tags" Target="../tags/tag77.xml"/><Relationship Id="rId7" Type="http://schemas.openxmlformats.org/officeDocument/2006/relationships/tags" Target="../tags/tag76.xml"/><Relationship Id="rId6" Type="http://schemas.openxmlformats.org/officeDocument/2006/relationships/tags" Target="../tags/tag75.xml"/><Relationship Id="rId5" Type="http://schemas.openxmlformats.org/officeDocument/2006/relationships/tags" Target="../tags/tag74.xml"/><Relationship Id="rId4" Type="http://schemas.openxmlformats.org/officeDocument/2006/relationships/tags" Target="../tags/tag73.xml"/><Relationship Id="rId3" Type="http://schemas.openxmlformats.org/officeDocument/2006/relationships/tags" Target="../tags/tag72.xml"/><Relationship Id="rId21" Type="http://schemas.openxmlformats.org/officeDocument/2006/relationships/slideLayout" Target="../slideLayouts/slideLayout13.xml"/><Relationship Id="rId20" Type="http://schemas.openxmlformats.org/officeDocument/2006/relationships/tags" Target="../tags/tag85.xml"/><Relationship Id="rId2" Type="http://schemas.openxmlformats.org/officeDocument/2006/relationships/tags" Target="../tags/tag71.xml"/><Relationship Id="rId19" Type="http://schemas.openxmlformats.org/officeDocument/2006/relationships/image" Target="../media/image11.svg"/><Relationship Id="rId18" Type="http://schemas.openxmlformats.org/officeDocument/2006/relationships/image" Target="../media/image10.png"/><Relationship Id="rId17" Type="http://schemas.openxmlformats.org/officeDocument/2006/relationships/tags" Target="../tags/tag84.xml"/><Relationship Id="rId16" Type="http://schemas.openxmlformats.org/officeDocument/2006/relationships/image" Target="../media/image9.svg"/><Relationship Id="rId15" Type="http://schemas.openxmlformats.org/officeDocument/2006/relationships/image" Target="../media/image8.png"/><Relationship Id="rId14" Type="http://schemas.openxmlformats.org/officeDocument/2006/relationships/tags" Target="../tags/tag83.xml"/><Relationship Id="rId13" Type="http://schemas.openxmlformats.org/officeDocument/2006/relationships/tags" Target="../tags/tag82.xml"/><Relationship Id="rId12" Type="http://schemas.openxmlformats.org/officeDocument/2006/relationships/tags" Target="../tags/tag81.xml"/><Relationship Id="rId11" Type="http://schemas.openxmlformats.org/officeDocument/2006/relationships/tags" Target="../tags/tag80.xml"/><Relationship Id="rId10" Type="http://schemas.openxmlformats.org/officeDocument/2006/relationships/tags" Target="../tags/tag79.xml"/><Relationship Id="rId1" Type="http://schemas.openxmlformats.org/officeDocument/2006/relationships/tags" Target="../tags/tag70.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99.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0.xml"/></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104.xml"/><Relationship Id="rId3" Type="http://schemas.openxmlformats.org/officeDocument/2006/relationships/tags" Target="../tags/tag103.xml"/><Relationship Id="rId2" Type="http://schemas.openxmlformats.org/officeDocument/2006/relationships/tags" Target="../tags/tag102.xml"/><Relationship Id="rId1" Type="http://schemas.openxmlformats.org/officeDocument/2006/relationships/tags" Target="../tags/tag101.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05.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06.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07.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08.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10.xml"/><Relationship Id="rId1" Type="http://schemas.openxmlformats.org/officeDocument/2006/relationships/tags" Target="../tags/tag109.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11.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13.xml"/><Relationship Id="rId1" Type="http://schemas.openxmlformats.org/officeDocument/2006/relationships/tags" Target="../tags/tag112.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89.xml"/><Relationship Id="rId3" Type="http://schemas.openxmlformats.org/officeDocument/2006/relationships/tags" Target="../tags/tag88.xml"/><Relationship Id="rId2" Type="http://schemas.openxmlformats.org/officeDocument/2006/relationships/tags" Target="../tags/tag87.xml"/><Relationship Id="rId1" Type="http://schemas.openxmlformats.org/officeDocument/2006/relationships/tags" Target="../tags/tag86.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14.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15.xml"/><Relationship Id="rId1" Type="http://schemas.openxmlformats.org/officeDocument/2006/relationships/image" Target="../media/image30.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90.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tags" Target="../tags/tag91.xml"/><Relationship Id="rId2" Type="http://schemas.openxmlformats.org/officeDocument/2006/relationships/image" Target="../media/image13.png"/><Relationship Id="rId1" Type="http://schemas.openxmlformats.org/officeDocument/2006/relationships/image" Target="../media/image12.pn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92.xml"/><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9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45.xml"/><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p:txBody>
          <a:bodyPr/>
          <a:p>
            <a:endParaRPr lang="zh-CN" altLang="en-US" sz="2800">
              <a:latin typeface="方正粗黑宋简体" panose="02000000000000000000" charset="-122"/>
              <a:ea typeface="方正大黑体_GBK" panose="02010600010101010101" charset="-122"/>
            </a:endParaRPr>
          </a:p>
        </p:txBody>
      </p:sp>
      <p:sp>
        <p:nvSpPr>
          <p:cNvPr id="7" name="副标题 6"/>
          <p:cNvSpPr>
            <a:spLocks noGrp="1"/>
          </p:cNvSpPr>
          <p:nvPr>
            <p:ph type="subTitle" idx="1"/>
          </p:nvPr>
        </p:nvSpPr>
        <p:spPr/>
        <p:txBody>
          <a:bodyPr/>
          <a:p>
            <a:endParaRPr lang="zh-CN" altLang="en-US" sz="2600">
              <a:latin typeface="方正粗黑宋简体" panose="02000000000000000000" charset="-122"/>
              <a:ea typeface="方正大黑体_GBK" panose="02010600010101010101" charset="-122"/>
            </a:endParaRPr>
          </a:p>
        </p:txBody>
      </p:sp>
      <p:pic>
        <p:nvPicPr>
          <p:cNvPr id="6" name="图片 5" descr="871034fed03bb21fc2263f051e81530d.jpg"/>
          <p:cNvPicPr>
            <a:picLocks noChangeAspect="1"/>
          </p:cNvPicPr>
          <p:nvPr>
            <p:custDataLst>
              <p:tags r:id="rId1"/>
            </p:custDataLst>
          </p:nvPr>
        </p:nvPicPr>
        <p:blipFill>
          <a:blip r:embed="rId2" cstate="print"/>
          <a:stretch>
            <a:fillRect/>
          </a:stretch>
        </p:blipFill>
        <p:spPr>
          <a:xfrm>
            <a:off x="13335" y="-635"/>
            <a:ext cx="12136755" cy="6804660"/>
          </a:xfrm>
          <a:prstGeom prst="rect">
            <a:avLst/>
          </a:prstGeom>
        </p:spPr>
      </p:pic>
      <p:sp>
        <p:nvSpPr>
          <p:cNvPr id="2050" name="TextBox 3"/>
          <p:cNvSpPr txBox="1">
            <a:spLocks noChangeArrowheads="1"/>
          </p:cNvSpPr>
          <p:nvPr/>
        </p:nvSpPr>
        <p:spPr bwMode="auto">
          <a:xfrm>
            <a:off x="2807335" y="1844675"/>
            <a:ext cx="6550025" cy="1595755"/>
          </a:xfrm>
          <a:prstGeom prst="rect">
            <a:avLst/>
          </a:prstGeom>
          <a:noFill/>
          <a:ln>
            <a:noFill/>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lnSpc>
                <a:spcPct val="200000"/>
              </a:lnSpc>
              <a:buClrTx/>
              <a:buSzTx/>
              <a:buFontTx/>
              <a:defRPr/>
            </a:pPr>
            <a:r>
              <a:rPr lang="zh-CN" altLang="en-US" sz="3600" smtClean="0">
                <a:solidFill>
                  <a:schemeClr val="accent2"/>
                </a:solidFill>
                <a:effectLst>
                  <a:outerShdw blurRad="38100" dist="19050" dir="2700000" algn="tl" rotWithShape="0">
                    <a:schemeClr val="dk1">
                      <a:alpha val="40000"/>
                    </a:schemeClr>
                  </a:outerShdw>
                </a:effectLst>
                <a:latin typeface="方正大黑体_GBK" panose="02010600010101010101" charset="-122"/>
                <a:ea typeface="方正大黑体_GBK" panose="02010600010101010101" charset="-122"/>
                <a:cs typeface="方正大黑体_GBK" panose="02010600010101010101" charset="-122"/>
                <a:sym typeface="+mn-ea"/>
              </a:rPr>
              <a:t>项目六  账簿登记</a:t>
            </a:r>
            <a:endParaRPr lang="zh-CN" altLang="en-US" sz="3600" smtClean="0">
              <a:solidFill>
                <a:schemeClr val="accent2"/>
              </a:solidFill>
              <a:effectLst>
                <a:outerShdw blurRad="38100" dist="19050" dir="2700000" algn="tl" rotWithShape="0">
                  <a:schemeClr val="dk1">
                    <a:alpha val="40000"/>
                  </a:schemeClr>
                </a:outerShdw>
              </a:effectLst>
              <a:latin typeface="方正大黑体_GBK" panose="02010600010101010101" charset="-122"/>
              <a:ea typeface="方正大黑体_GBK" panose="02010600010101010101" charset="-122"/>
              <a:cs typeface="方正大黑体_GBK" panose="02010600010101010101" charset="-122"/>
              <a:sym typeface="+mn-ea"/>
            </a:endParaRPr>
          </a:p>
          <a:p>
            <a:pPr algn="ctr" fontAlgn="auto">
              <a:lnSpc>
                <a:spcPct val="200000"/>
              </a:lnSpc>
              <a:buClrTx/>
              <a:buSzTx/>
              <a:buFontTx/>
              <a:defRPr/>
            </a:pPr>
            <a:r>
              <a:rPr lang="zh-CN" altLang="en-US" sz="3200" smtClean="0">
                <a:solidFill>
                  <a:schemeClr val="accent2"/>
                </a:solidFill>
                <a:effectLst>
                  <a:outerShdw blurRad="38100" dist="19050" dir="2700000" algn="tl" rotWithShape="0">
                    <a:schemeClr val="dk1">
                      <a:alpha val="40000"/>
                    </a:schemeClr>
                  </a:outerShdw>
                </a:effectLst>
                <a:latin typeface="方正大黑体_GBK" panose="02010600010101010101" charset="-122"/>
                <a:ea typeface="方正大黑体_GBK" panose="02010600010101010101" charset="-122"/>
                <a:cs typeface="方正大黑体_GBK" panose="02010600010101010101" charset="-122"/>
                <a:sym typeface="+mn-ea"/>
              </a:rPr>
              <a:t>任务五 对账和结账</a:t>
            </a:r>
            <a:endParaRPr lang="zh-CN" altLang="en-US" sz="3200" smtClean="0">
              <a:solidFill>
                <a:schemeClr val="accent2"/>
              </a:solidFill>
              <a:effectLst>
                <a:outerShdw blurRad="38100" dist="19050" dir="2700000" algn="tl" rotWithShape="0">
                  <a:schemeClr val="dk1">
                    <a:alpha val="40000"/>
                  </a:schemeClr>
                </a:outerShdw>
              </a:effectLst>
              <a:latin typeface="方正大黑体_GBK" panose="02010600010101010101" charset="-122"/>
              <a:ea typeface="方正大黑体_GBK" panose="02010600010101010101" charset="-122"/>
              <a:cs typeface="方正大黑体_GBK" panose="02010600010101010101" charset="-122"/>
              <a:sym typeface="+mn-ea"/>
            </a:endParaRP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594219" y="499618"/>
            <a:ext cx="432434" cy="505460"/>
          </a:xfrm>
          <a:prstGeom prst="rect">
            <a:avLst/>
          </a:prstGeom>
        </p:spPr>
        <p:txBody>
          <a:bodyPr vert="horz" wrap="square" lIns="0" tIns="13335" rIns="0" bIns="0" rtlCol="0">
            <a:spAutoFit/>
          </a:bodyPr>
          <a:lstStyle/>
          <a:p>
            <a:pPr marL="12700">
              <a:lnSpc>
                <a:spcPct val="100000"/>
              </a:lnSpc>
              <a:spcBef>
                <a:spcPts val="105"/>
              </a:spcBef>
            </a:pPr>
            <a:r>
              <a:rPr sz="3200" b="1" spc="-10" dirty="0">
                <a:solidFill>
                  <a:srgbClr val="339966"/>
                </a:solidFill>
                <a:latin typeface="宋体" panose="02010600030101010101" pitchFamily="2" charset="-122"/>
                <a:cs typeface="宋体" panose="02010600030101010101" pitchFamily="2" charset="-122"/>
              </a:rPr>
              <a:t>账</a:t>
            </a:r>
            <a:endParaRPr sz="3200">
              <a:latin typeface="宋体" panose="02010600030101010101" pitchFamily="2" charset="-122"/>
              <a:cs typeface="宋体" panose="02010600030101010101" pitchFamily="2" charset="-122"/>
            </a:endParaRPr>
          </a:p>
        </p:txBody>
      </p:sp>
      <p:sp>
        <p:nvSpPr>
          <p:cNvPr id="3" name="object 3"/>
          <p:cNvSpPr/>
          <p:nvPr/>
        </p:nvSpPr>
        <p:spPr>
          <a:xfrm>
            <a:off x="4038600" y="1009650"/>
            <a:ext cx="4648200" cy="59055"/>
          </a:xfrm>
          <a:custGeom>
            <a:avLst/>
            <a:gdLst/>
            <a:ahLst/>
            <a:cxnLst/>
            <a:rect l="l" t="t" r="r" b="b"/>
            <a:pathLst>
              <a:path w="4648200" h="59055">
                <a:moveTo>
                  <a:pt x="0" y="0"/>
                </a:moveTo>
                <a:lnTo>
                  <a:pt x="0" y="11429"/>
                </a:lnTo>
                <a:lnTo>
                  <a:pt x="4648200" y="13080"/>
                </a:lnTo>
                <a:lnTo>
                  <a:pt x="4648200" y="1524"/>
                </a:lnTo>
                <a:lnTo>
                  <a:pt x="0" y="0"/>
                </a:lnTo>
                <a:close/>
              </a:path>
              <a:path w="4648200" h="59055">
                <a:moveTo>
                  <a:pt x="0" y="22860"/>
                </a:moveTo>
                <a:lnTo>
                  <a:pt x="0" y="57150"/>
                </a:lnTo>
                <a:lnTo>
                  <a:pt x="4648200" y="58674"/>
                </a:lnTo>
                <a:lnTo>
                  <a:pt x="4648200" y="24511"/>
                </a:lnTo>
                <a:lnTo>
                  <a:pt x="0" y="22860"/>
                </a:lnTo>
                <a:close/>
              </a:path>
            </a:pathLst>
          </a:custGeom>
          <a:solidFill>
            <a:srgbClr val="008000"/>
          </a:solidFill>
        </p:spPr>
        <p:txBody>
          <a:bodyPr wrap="square" lIns="0" tIns="0" rIns="0" bIns="0" rtlCol="0"/>
          <a:lstStyle/>
          <a:p/>
        </p:txBody>
      </p:sp>
      <p:sp>
        <p:nvSpPr>
          <p:cNvPr id="4" name="object 4"/>
          <p:cNvSpPr txBox="1"/>
          <p:nvPr/>
        </p:nvSpPr>
        <p:spPr>
          <a:xfrm>
            <a:off x="9843643" y="1079753"/>
            <a:ext cx="114935" cy="228600"/>
          </a:xfrm>
          <a:prstGeom prst="rect">
            <a:avLst/>
          </a:prstGeom>
        </p:spPr>
        <p:txBody>
          <a:bodyPr vert="horz" wrap="square" lIns="0" tIns="13335" rIns="0" bIns="0" rtlCol="0">
            <a:spAutoFit/>
          </a:bodyPr>
          <a:lstStyle/>
          <a:p>
            <a:pPr marL="12700">
              <a:lnSpc>
                <a:spcPct val="100000"/>
              </a:lnSpc>
              <a:spcBef>
                <a:spcPts val="105"/>
              </a:spcBef>
            </a:pPr>
            <a:r>
              <a:rPr sz="1400" b="1" i="1" dirty="0">
                <a:solidFill>
                  <a:srgbClr val="000066"/>
                </a:solidFill>
                <a:latin typeface="Times New Roman" panose="02020603050405020304"/>
                <a:cs typeface="Times New Roman" panose="02020603050405020304"/>
              </a:rPr>
              <a:t>6</a:t>
            </a:r>
            <a:endParaRPr sz="1400">
              <a:latin typeface="Times New Roman" panose="02020603050405020304"/>
              <a:cs typeface="Times New Roman" panose="02020603050405020304"/>
            </a:endParaRPr>
          </a:p>
        </p:txBody>
      </p:sp>
      <p:sp>
        <p:nvSpPr>
          <p:cNvPr id="9" name="object 9"/>
          <p:cNvSpPr txBox="1"/>
          <p:nvPr/>
        </p:nvSpPr>
        <p:spPr>
          <a:xfrm>
            <a:off x="9755251" y="6434337"/>
            <a:ext cx="204470" cy="208915"/>
          </a:xfrm>
          <a:prstGeom prst="rect">
            <a:avLst/>
          </a:prstGeom>
        </p:spPr>
        <p:txBody>
          <a:bodyPr vert="horz" wrap="square" lIns="0" tIns="0" rIns="0" bIns="0" rtlCol="0">
            <a:spAutoFit/>
          </a:bodyPr>
          <a:lstStyle/>
          <a:p>
            <a:pPr marL="12700">
              <a:lnSpc>
                <a:spcPts val="1630"/>
              </a:lnSpc>
            </a:pPr>
            <a:r>
              <a:rPr sz="1400" spc="5" dirty="0">
                <a:solidFill>
                  <a:srgbClr val="5F5F5F"/>
                </a:solidFill>
                <a:latin typeface="Times New Roman" panose="02020603050405020304"/>
                <a:cs typeface="Times New Roman" panose="02020603050405020304"/>
              </a:rPr>
              <a:t>4</a:t>
            </a:r>
            <a:r>
              <a:rPr sz="1400" dirty="0">
                <a:solidFill>
                  <a:srgbClr val="5F5F5F"/>
                </a:solidFill>
                <a:latin typeface="Times New Roman" panose="02020603050405020304"/>
                <a:cs typeface="Times New Roman" panose="02020603050405020304"/>
              </a:rPr>
              <a:t>1</a:t>
            </a:r>
            <a:endParaRPr sz="1400">
              <a:latin typeface="Times New Roman" panose="02020603050405020304"/>
              <a:cs typeface="Times New Roman" panose="02020603050405020304"/>
            </a:endParaRPr>
          </a:p>
        </p:txBody>
      </p:sp>
      <p:graphicFrame>
        <p:nvGraphicFramePr>
          <p:cNvPr id="5" name="object 5"/>
          <p:cNvGraphicFramePr>
            <a:graphicFrameLocks noGrp="1"/>
          </p:cNvGraphicFramePr>
          <p:nvPr/>
        </p:nvGraphicFramePr>
        <p:xfrm>
          <a:off x="1750060" y="1676717"/>
          <a:ext cx="8850630" cy="4554855"/>
        </p:xfrm>
        <a:graphic>
          <a:graphicData uri="http://schemas.openxmlformats.org/drawingml/2006/table">
            <a:tbl>
              <a:tblPr firstRow="1" bandRow="1">
                <a:tableStyleId>{2D5ABB26-0587-4C30-8999-92F81FD0307C}</a:tableStyleId>
              </a:tblPr>
              <a:tblGrid>
                <a:gridCol w="299085"/>
                <a:gridCol w="305435"/>
                <a:gridCol w="565785"/>
                <a:gridCol w="1341755"/>
                <a:gridCol w="226060"/>
                <a:gridCol w="226060"/>
                <a:gridCol w="227330"/>
                <a:gridCol w="226060"/>
                <a:gridCol w="187960"/>
                <a:gridCol w="208915"/>
                <a:gridCol w="189230"/>
                <a:gridCol w="194945"/>
                <a:gridCol w="198120"/>
                <a:gridCol w="231775"/>
                <a:gridCol w="207645"/>
                <a:gridCol w="227965"/>
                <a:gridCol w="226695"/>
                <a:gridCol w="226060"/>
                <a:gridCol w="228600"/>
                <a:gridCol w="226695"/>
                <a:gridCol w="226695"/>
                <a:gridCol w="227965"/>
                <a:gridCol w="239395"/>
                <a:gridCol w="213995"/>
                <a:gridCol w="190500"/>
                <a:gridCol w="219075"/>
                <a:gridCol w="198120"/>
                <a:gridCol w="232410"/>
                <a:gridCol w="236855"/>
                <a:gridCol w="234950"/>
                <a:gridCol w="214630"/>
                <a:gridCol w="254635"/>
                <a:gridCol w="189230"/>
              </a:tblGrid>
              <a:tr h="511175">
                <a:tc gridSpan="2">
                  <a:txBody>
                    <a:bodyPr/>
                    <a:lstStyle/>
                    <a:p>
                      <a:pPr marL="33655">
                        <a:lnSpc>
                          <a:spcPct val="100000"/>
                        </a:lnSpc>
                        <a:spcBef>
                          <a:spcPts val="1660"/>
                        </a:spcBef>
                      </a:pPr>
                      <a:r>
                        <a:rPr lang="en-US" sz="1400" i="1" spc="-35" dirty="0">
                          <a:solidFill>
                            <a:srgbClr val="000066"/>
                          </a:solidFill>
                          <a:latin typeface="Times New Roman" panose="02020603050405020304"/>
                          <a:cs typeface="Times New Roman" panose="02020603050405020304"/>
                        </a:rPr>
                        <a:t>2</a:t>
                      </a:r>
                      <a:r>
                        <a:rPr sz="1400" i="1" spc="-35" dirty="0">
                          <a:solidFill>
                            <a:srgbClr val="000066"/>
                          </a:solidFill>
                          <a:latin typeface="Times New Roman" panose="02020603050405020304"/>
                          <a:cs typeface="Times New Roman" panose="02020603050405020304"/>
                        </a:rPr>
                        <a:t>0</a:t>
                      </a:r>
                      <a:r>
                        <a:rPr lang="en-US" sz="1400" i="1" spc="-35" dirty="0">
                          <a:solidFill>
                            <a:srgbClr val="000066"/>
                          </a:solidFill>
                          <a:latin typeface="Times New Roman" panose="02020603050405020304"/>
                          <a:cs typeface="Times New Roman" panose="02020603050405020304"/>
                        </a:rPr>
                        <a:t>25</a:t>
                      </a:r>
                      <a:r>
                        <a:rPr sz="2100" spc="7" baseline="22000" dirty="0">
                          <a:solidFill>
                            <a:srgbClr val="008000"/>
                          </a:solidFill>
                          <a:latin typeface="宋体" panose="02010600030101010101" pitchFamily="2" charset="-122"/>
                          <a:cs typeface="宋体" panose="02010600030101010101" pitchFamily="2" charset="-122"/>
                        </a:rPr>
                        <a:t>年</a:t>
                      </a:r>
                      <a:endParaRPr sz="2100" baseline="22000">
                        <a:latin typeface="宋体" panose="02010600030101010101" pitchFamily="2" charset="-122"/>
                        <a:cs typeface="宋体" panose="02010600030101010101" pitchFamily="2" charset="-122"/>
                      </a:endParaRPr>
                    </a:p>
                  </a:txBody>
                  <a:tcPr marL="0" marR="0" marT="210820" marB="0">
                    <a:lnR w="12700">
                      <a:solidFill>
                        <a:srgbClr val="FF3300"/>
                      </a:solidFill>
                      <a:prstDash val="solid"/>
                    </a:lnR>
                    <a:lnT w="28575">
                      <a:solidFill>
                        <a:srgbClr val="FF3300"/>
                      </a:solidFill>
                      <a:prstDash val="solid"/>
                    </a:lnT>
                    <a:lnB w="9525">
                      <a:solidFill>
                        <a:srgbClr val="008000"/>
                      </a:solidFill>
                      <a:prstDash val="solid"/>
                    </a:lnB>
                  </a:tcPr>
                </a:tc>
                <a:tc hMerge="1">
                  <a:tcPr marL="0" marR="0" marT="0" marB="0"/>
                </a:tc>
                <a:tc rowSpan="2">
                  <a:txBody>
                    <a:bodyPr/>
                    <a:lstStyle/>
                    <a:p>
                      <a:pPr marL="102870" marR="95885" algn="just">
                        <a:lnSpc>
                          <a:spcPct val="120000"/>
                        </a:lnSpc>
                        <a:spcBef>
                          <a:spcPts val="180"/>
                        </a:spcBef>
                      </a:pPr>
                      <a:r>
                        <a:rPr sz="1400" dirty="0">
                          <a:solidFill>
                            <a:srgbClr val="008000"/>
                          </a:solidFill>
                          <a:latin typeface="宋体" panose="02010600030101010101" pitchFamily="2" charset="-122"/>
                          <a:cs typeface="宋体" panose="02010600030101010101" pitchFamily="2" charset="-122"/>
                        </a:rPr>
                        <a:t>记账 </a:t>
                      </a:r>
                      <a:r>
                        <a:rPr sz="1400" spc="-5" dirty="0">
                          <a:solidFill>
                            <a:srgbClr val="008000"/>
                          </a:solidFill>
                          <a:latin typeface="宋体" panose="02010600030101010101" pitchFamily="2" charset="-122"/>
                          <a:cs typeface="宋体" panose="02010600030101010101" pitchFamily="2" charset="-122"/>
                        </a:rPr>
                        <a:t>凭证 </a:t>
                      </a:r>
                      <a:r>
                        <a:rPr sz="1400" dirty="0">
                          <a:solidFill>
                            <a:srgbClr val="008000"/>
                          </a:solidFill>
                          <a:latin typeface="宋体" panose="02010600030101010101" pitchFamily="2" charset="-122"/>
                          <a:cs typeface="宋体" panose="02010600030101010101" pitchFamily="2" charset="-122"/>
                        </a:rPr>
                        <a:t>编号</a:t>
                      </a:r>
                      <a:endParaRPr sz="1400">
                        <a:latin typeface="宋体" panose="02010600030101010101" pitchFamily="2" charset="-122"/>
                        <a:cs typeface="宋体" panose="02010600030101010101" pitchFamily="2" charset="-122"/>
                      </a:endParaRPr>
                    </a:p>
                  </a:txBody>
                  <a:tcPr marL="0" marR="0" marT="22860" marB="0">
                    <a:lnL w="12700">
                      <a:solidFill>
                        <a:srgbClr val="FF3300"/>
                      </a:solidFill>
                      <a:prstDash val="solid"/>
                    </a:lnL>
                    <a:lnR w="9525">
                      <a:solidFill>
                        <a:srgbClr val="008000"/>
                      </a:solidFill>
                      <a:prstDash val="solid"/>
                    </a:lnR>
                    <a:lnT w="28575">
                      <a:solidFill>
                        <a:srgbClr val="FF3300"/>
                      </a:solidFill>
                      <a:prstDash val="solid"/>
                    </a:lnT>
                    <a:lnB w="9525">
                      <a:solidFill>
                        <a:srgbClr val="008000"/>
                      </a:solidFill>
                      <a:prstDash val="solid"/>
                    </a:lnB>
                  </a:tcPr>
                </a:tc>
                <a:tc rowSpan="2">
                  <a:txBody>
                    <a:bodyPr/>
                    <a:lstStyle/>
                    <a:p>
                      <a:pPr>
                        <a:lnSpc>
                          <a:spcPct val="100000"/>
                        </a:lnSpc>
                        <a:spcBef>
                          <a:spcPts val="50"/>
                        </a:spcBef>
                      </a:pPr>
                      <a:endParaRPr sz="2050">
                        <a:latin typeface="Times New Roman" panose="02020603050405020304"/>
                        <a:cs typeface="Times New Roman" panose="02020603050405020304"/>
                      </a:endParaRPr>
                    </a:p>
                    <a:p>
                      <a:pPr marL="262255">
                        <a:lnSpc>
                          <a:spcPct val="100000"/>
                        </a:lnSpc>
                        <a:tabLst>
                          <a:tab pos="870585" algn="l"/>
                        </a:tabLst>
                      </a:pPr>
                      <a:r>
                        <a:rPr sz="1600" spc="-5" dirty="0">
                          <a:solidFill>
                            <a:srgbClr val="008000"/>
                          </a:solidFill>
                          <a:latin typeface="宋体" panose="02010600030101010101" pitchFamily="2" charset="-122"/>
                          <a:cs typeface="宋体" panose="02010600030101010101" pitchFamily="2" charset="-122"/>
                        </a:rPr>
                        <a:t>摘	要</a:t>
                      </a:r>
                      <a:endParaRPr sz="1600">
                        <a:latin typeface="宋体" panose="02010600030101010101" pitchFamily="2" charset="-122"/>
                        <a:cs typeface="宋体" panose="02010600030101010101" pitchFamily="2" charset="-122"/>
                      </a:endParaRPr>
                    </a:p>
                  </a:txBody>
                  <a:tcPr marL="0" marR="0" marT="6350" marB="0">
                    <a:lnL w="9525">
                      <a:solidFill>
                        <a:srgbClr val="0080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gridSpan="9">
                  <a:txBody>
                    <a:bodyPr/>
                    <a:lstStyle/>
                    <a:p>
                      <a:pPr marL="203200">
                        <a:lnSpc>
                          <a:spcPct val="100000"/>
                        </a:lnSpc>
                        <a:spcBef>
                          <a:spcPts val="1005"/>
                        </a:spcBef>
                        <a:tabLst>
                          <a:tab pos="1116965" algn="l"/>
                        </a:tabLst>
                      </a:pPr>
                      <a:r>
                        <a:rPr sz="1600" spc="-5" dirty="0">
                          <a:solidFill>
                            <a:srgbClr val="008000"/>
                          </a:solidFill>
                          <a:latin typeface="宋体" panose="02010600030101010101" pitchFamily="2" charset="-122"/>
                          <a:cs typeface="宋体" panose="02010600030101010101" pitchFamily="2" charset="-122"/>
                        </a:rPr>
                        <a:t>借	方</a:t>
                      </a:r>
                      <a:endParaRPr sz="1600">
                        <a:latin typeface="宋体" panose="02010600030101010101" pitchFamily="2" charset="-122"/>
                        <a:cs typeface="宋体" panose="02010600030101010101" pitchFamily="2" charset="-122"/>
                      </a:endParaRPr>
                    </a:p>
                  </a:txBody>
                  <a:tcPr marL="0" marR="0" marT="127635" marB="0">
                    <a:lnL w="28575">
                      <a:solidFill>
                        <a:srgbClr val="FF33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gridSpan="9">
                  <a:txBody>
                    <a:bodyPr/>
                    <a:lstStyle/>
                    <a:p>
                      <a:pPr marL="610235">
                        <a:lnSpc>
                          <a:spcPct val="100000"/>
                        </a:lnSpc>
                        <a:spcBef>
                          <a:spcPts val="1005"/>
                        </a:spcBef>
                        <a:tabLst>
                          <a:tab pos="1322070" algn="l"/>
                        </a:tabLst>
                      </a:pPr>
                      <a:r>
                        <a:rPr sz="1600" spc="-5" dirty="0">
                          <a:solidFill>
                            <a:srgbClr val="008000"/>
                          </a:solidFill>
                          <a:latin typeface="宋体" panose="02010600030101010101" pitchFamily="2" charset="-122"/>
                          <a:cs typeface="宋体" panose="02010600030101010101" pitchFamily="2" charset="-122"/>
                        </a:rPr>
                        <a:t>贷	方</a:t>
                      </a:r>
                      <a:endParaRPr sz="1600">
                        <a:latin typeface="宋体" panose="02010600030101010101" pitchFamily="2" charset="-122"/>
                        <a:cs typeface="宋体" panose="02010600030101010101" pitchFamily="2" charset="-122"/>
                      </a:endParaRPr>
                    </a:p>
                  </a:txBody>
                  <a:tcPr marL="0" marR="0" marT="127635" marB="0">
                    <a:lnL w="28575">
                      <a:solidFill>
                        <a:srgbClr val="FF33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a:txBody>
                    <a:bodyPr/>
                    <a:lstStyle/>
                    <a:p>
                      <a:pPr marL="55245" marR="47625" algn="just">
                        <a:lnSpc>
                          <a:spcPct val="100000"/>
                        </a:lnSpc>
                        <a:spcBef>
                          <a:spcPts val="230"/>
                        </a:spcBef>
                      </a:pPr>
                      <a:r>
                        <a:rPr sz="1000" b="1" dirty="0">
                          <a:solidFill>
                            <a:srgbClr val="008000"/>
                          </a:solidFill>
                          <a:latin typeface="宋体" panose="02010600030101010101" pitchFamily="2" charset="-122"/>
                          <a:cs typeface="宋体" panose="02010600030101010101" pitchFamily="2" charset="-122"/>
                        </a:rPr>
                        <a:t>借 </a:t>
                      </a:r>
                      <a:r>
                        <a:rPr sz="1000" b="1" dirty="0">
                          <a:solidFill>
                            <a:srgbClr val="008000"/>
                          </a:solidFill>
                          <a:latin typeface="宋体" panose="02010600030101010101" pitchFamily="2" charset="-122"/>
                          <a:cs typeface="宋体" panose="02010600030101010101" pitchFamily="2" charset="-122"/>
                        </a:rPr>
                        <a:t>或 </a:t>
                      </a:r>
                      <a:r>
                        <a:rPr sz="1000" b="1" dirty="0">
                          <a:solidFill>
                            <a:srgbClr val="008000"/>
                          </a:solidFill>
                          <a:latin typeface="宋体" panose="02010600030101010101" pitchFamily="2" charset="-122"/>
                          <a:cs typeface="宋体" panose="02010600030101010101" pitchFamily="2" charset="-122"/>
                        </a:rPr>
                        <a:t>贷</a:t>
                      </a:r>
                      <a:endParaRPr sz="1000">
                        <a:latin typeface="宋体" panose="02010600030101010101" pitchFamily="2" charset="-122"/>
                        <a:cs typeface="宋体" panose="02010600030101010101" pitchFamily="2" charset="-122"/>
                      </a:endParaRPr>
                    </a:p>
                  </a:txBody>
                  <a:tcPr marL="0" marR="0" marT="29209" marB="0">
                    <a:lnL w="28575">
                      <a:solidFill>
                        <a:srgbClr val="FF33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gridSpan="9">
                  <a:txBody>
                    <a:bodyPr/>
                    <a:lstStyle/>
                    <a:p>
                      <a:pPr marL="203835">
                        <a:lnSpc>
                          <a:spcPct val="100000"/>
                        </a:lnSpc>
                        <a:spcBef>
                          <a:spcPts val="1005"/>
                        </a:spcBef>
                        <a:tabLst>
                          <a:tab pos="965835" algn="l"/>
                        </a:tabLst>
                      </a:pPr>
                      <a:r>
                        <a:rPr sz="1600" spc="-5" dirty="0">
                          <a:solidFill>
                            <a:srgbClr val="008000"/>
                          </a:solidFill>
                          <a:latin typeface="宋体" panose="02010600030101010101" pitchFamily="2" charset="-122"/>
                          <a:cs typeface="宋体" panose="02010600030101010101" pitchFamily="2" charset="-122"/>
                        </a:rPr>
                        <a:t>余	额</a:t>
                      </a:r>
                      <a:endParaRPr sz="1600">
                        <a:latin typeface="宋体" panose="02010600030101010101" pitchFamily="2" charset="-122"/>
                        <a:cs typeface="宋体" panose="02010600030101010101" pitchFamily="2" charset="-122"/>
                      </a:endParaRPr>
                    </a:p>
                  </a:txBody>
                  <a:tcPr marL="0" marR="0" marT="127635" marB="0">
                    <a:lnL w="28575">
                      <a:solidFill>
                        <a:srgbClr val="FF33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a:txBody>
                    <a:bodyPr/>
                    <a:lstStyle/>
                    <a:p>
                      <a:pPr marL="1270">
                        <a:lnSpc>
                          <a:spcPct val="100000"/>
                        </a:lnSpc>
                        <a:spcBef>
                          <a:spcPts val="990"/>
                        </a:spcBef>
                      </a:pPr>
                      <a:r>
                        <a:rPr sz="1600" dirty="0">
                          <a:solidFill>
                            <a:srgbClr val="339966"/>
                          </a:solidFill>
                          <a:latin typeface="Times New Roman" panose="02020603050405020304"/>
                          <a:cs typeface="Times New Roman" panose="02020603050405020304"/>
                        </a:rPr>
                        <a:t>√</a:t>
                      </a:r>
                      <a:endParaRPr sz="1600">
                        <a:latin typeface="Times New Roman" panose="02020603050405020304"/>
                        <a:cs typeface="Times New Roman" panose="02020603050405020304"/>
                      </a:endParaRPr>
                    </a:p>
                  </a:txBody>
                  <a:tcPr marL="0" marR="0" marT="125730" marB="0">
                    <a:lnL w="28575">
                      <a:solidFill>
                        <a:srgbClr val="FF3300"/>
                      </a:solidFill>
                      <a:prstDash val="solid"/>
                    </a:lnL>
                    <a:lnT w="28575">
                      <a:solidFill>
                        <a:srgbClr val="FF3300"/>
                      </a:solidFill>
                      <a:prstDash val="solid"/>
                    </a:lnT>
                    <a:lnB w="9525">
                      <a:solidFill>
                        <a:srgbClr val="008000"/>
                      </a:solidFill>
                      <a:prstDash val="solid"/>
                    </a:lnB>
                  </a:tcPr>
                </a:tc>
              </a:tr>
              <a:tr h="359410">
                <a:tc>
                  <a:txBody>
                    <a:bodyPr/>
                    <a:lstStyle/>
                    <a:p>
                      <a:pPr marL="91440">
                        <a:lnSpc>
                          <a:spcPct val="100000"/>
                        </a:lnSpc>
                        <a:spcBef>
                          <a:spcPts val="665"/>
                        </a:spcBef>
                      </a:pPr>
                      <a:r>
                        <a:rPr sz="1200" dirty="0">
                          <a:solidFill>
                            <a:srgbClr val="008000"/>
                          </a:solidFill>
                          <a:latin typeface="宋体" panose="02010600030101010101" pitchFamily="2" charset="-122"/>
                          <a:cs typeface="宋体" panose="02010600030101010101" pitchFamily="2" charset="-122"/>
                        </a:rPr>
                        <a:t>月</a:t>
                      </a:r>
                      <a:endParaRPr sz="1200">
                        <a:latin typeface="宋体" panose="02010600030101010101" pitchFamily="2" charset="-122"/>
                        <a:cs typeface="宋体" panose="02010600030101010101" pitchFamily="2" charset="-122"/>
                      </a:endParaRPr>
                    </a:p>
                  </a:txBody>
                  <a:tcPr marL="0" marR="0" marT="84455"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91440">
                        <a:lnSpc>
                          <a:spcPct val="100000"/>
                        </a:lnSpc>
                        <a:spcBef>
                          <a:spcPts val="665"/>
                        </a:spcBef>
                      </a:pPr>
                      <a:r>
                        <a:rPr sz="1200" dirty="0">
                          <a:solidFill>
                            <a:srgbClr val="008000"/>
                          </a:solidFill>
                          <a:latin typeface="宋体" panose="02010600030101010101" pitchFamily="2" charset="-122"/>
                          <a:cs typeface="宋体" panose="02010600030101010101" pitchFamily="2" charset="-122"/>
                        </a:rPr>
                        <a:t>日</a:t>
                      </a:r>
                      <a:endParaRPr sz="1200">
                        <a:latin typeface="宋体" panose="02010600030101010101" pitchFamily="2" charset="-122"/>
                        <a:cs typeface="宋体" panose="02010600030101010101" pitchFamily="2" charset="-122"/>
                      </a:endParaRPr>
                    </a:p>
                  </a:txBody>
                  <a:tcPr marL="0" marR="0" marT="8445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vMerge="1">
                  <a:tcPr marL="0" marR="0" marT="22860" marB="0">
                    <a:lnL w="12700">
                      <a:solidFill>
                        <a:srgbClr val="FF3300"/>
                      </a:solidFill>
                      <a:prstDash val="solid"/>
                    </a:lnL>
                    <a:lnR w="9525">
                      <a:solidFill>
                        <a:srgbClr val="008000"/>
                      </a:solidFill>
                      <a:prstDash val="solid"/>
                    </a:lnR>
                    <a:lnT w="28575">
                      <a:solidFill>
                        <a:srgbClr val="FF3300"/>
                      </a:solidFill>
                      <a:prstDash val="solid"/>
                    </a:lnT>
                    <a:lnB w="9525">
                      <a:solidFill>
                        <a:srgbClr val="008000"/>
                      </a:solidFill>
                      <a:prstDash val="solid"/>
                    </a:lnB>
                  </a:tcPr>
                </a:tc>
                <a:tc vMerge="1">
                  <a:tcPr marL="0" marR="0" marT="6350" marB="0">
                    <a:lnL w="9525">
                      <a:solidFill>
                        <a:srgbClr val="0080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a:txBody>
                    <a:bodyPr/>
                    <a:lstStyle/>
                    <a:p>
                      <a:pPr marL="48895">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百</a:t>
                      </a:r>
                      <a:endParaRPr sz="1000">
                        <a:latin typeface="宋体" panose="02010600030101010101" pitchFamily="2" charset="-122"/>
                        <a:cs typeface="宋体" panose="02010600030101010101" pitchFamily="2" charset="-122"/>
                      </a:endParaRPr>
                    </a:p>
                  </a:txBody>
                  <a:tcPr marL="0" marR="0" marT="99060" marB="0">
                    <a:lnL w="28575">
                      <a:solidFill>
                        <a:srgbClr val="FF3300"/>
                      </a:solidFill>
                      <a:prstDash val="solid"/>
                    </a:lnL>
                    <a:lnR w="28575">
                      <a:solidFill>
                        <a:srgbClr val="008000"/>
                      </a:solidFill>
                      <a:prstDash val="solid"/>
                    </a:lnR>
                    <a:lnT w="9525">
                      <a:solidFill>
                        <a:srgbClr val="008000"/>
                      </a:solidFill>
                      <a:prstDash val="solid"/>
                    </a:lnT>
                    <a:lnB w="12700">
                      <a:solidFill>
                        <a:srgbClr val="008000"/>
                      </a:solidFill>
                      <a:prstDash val="solid"/>
                    </a:lnB>
                  </a:tcPr>
                </a:tc>
                <a:tc>
                  <a:txBody>
                    <a:bodyPr/>
                    <a:lstStyle/>
                    <a:p>
                      <a:pPr marL="48895">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99060" marB="0">
                    <a:lnL w="28575">
                      <a:solidFill>
                        <a:srgbClr val="008000"/>
                      </a:solidFill>
                      <a:prstDash val="solid"/>
                    </a:lnL>
                    <a:lnR w="12700">
                      <a:solidFill>
                        <a:srgbClr val="008000"/>
                      </a:solidFill>
                      <a:prstDash val="solid"/>
                    </a:lnR>
                    <a:lnT w="9525">
                      <a:solidFill>
                        <a:srgbClr val="008000"/>
                      </a:solidFill>
                      <a:prstDash val="solid"/>
                    </a:lnT>
                    <a:lnB w="12700">
                      <a:solidFill>
                        <a:srgbClr val="008000"/>
                      </a:solidFill>
                      <a:prstDash val="solid"/>
                    </a:lnB>
                  </a:tcPr>
                </a:tc>
                <a:tc>
                  <a:txBody>
                    <a:bodyPr/>
                    <a:lstStyle/>
                    <a:p>
                      <a:pPr marL="49530">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万</a:t>
                      </a:r>
                      <a:endParaRPr sz="1000">
                        <a:latin typeface="宋体" panose="02010600030101010101" pitchFamily="2" charset="-122"/>
                        <a:cs typeface="宋体" panose="02010600030101010101" pitchFamily="2" charset="-122"/>
                      </a:endParaRPr>
                    </a:p>
                  </a:txBody>
                  <a:tcPr marL="0" marR="0" marT="99060" marB="0">
                    <a:lnL w="12700">
                      <a:solidFill>
                        <a:srgbClr val="008000"/>
                      </a:solidFill>
                      <a:prstDash val="solid"/>
                    </a:lnL>
                    <a:lnR w="12700">
                      <a:solidFill>
                        <a:srgbClr val="008000"/>
                      </a:solidFill>
                      <a:prstDash val="solid"/>
                    </a:lnR>
                    <a:lnT w="9525">
                      <a:solidFill>
                        <a:srgbClr val="008000"/>
                      </a:solidFill>
                      <a:prstDash val="solid"/>
                    </a:lnT>
                    <a:lnB w="12700">
                      <a:solidFill>
                        <a:srgbClr val="008000"/>
                      </a:solidFill>
                      <a:prstDash val="solid"/>
                    </a:lnB>
                  </a:tcPr>
                </a:tc>
                <a:tc>
                  <a:txBody>
                    <a:bodyPr/>
                    <a:lstStyle/>
                    <a:p>
                      <a:pPr marL="48895">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仟</a:t>
                      </a:r>
                      <a:endParaRPr sz="1000">
                        <a:latin typeface="宋体" panose="02010600030101010101" pitchFamily="2" charset="-122"/>
                        <a:cs typeface="宋体" panose="02010600030101010101" pitchFamily="2" charset="-122"/>
                      </a:endParaRPr>
                    </a:p>
                  </a:txBody>
                  <a:tcPr marL="0" marR="0" marT="99060" marB="0">
                    <a:lnL w="12700">
                      <a:solidFill>
                        <a:srgbClr val="008000"/>
                      </a:solidFill>
                      <a:prstDash val="solid"/>
                    </a:lnL>
                    <a:lnR w="28575">
                      <a:solidFill>
                        <a:srgbClr val="008000"/>
                      </a:solidFill>
                      <a:prstDash val="solid"/>
                    </a:lnR>
                    <a:lnT w="9525">
                      <a:solidFill>
                        <a:srgbClr val="008000"/>
                      </a:solidFill>
                      <a:prstDash val="solid"/>
                    </a:lnT>
                    <a:lnB w="12700">
                      <a:solidFill>
                        <a:srgbClr val="008000"/>
                      </a:solidFill>
                      <a:prstDash val="solid"/>
                    </a:lnB>
                  </a:tcPr>
                </a:tc>
                <a:tc>
                  <a:txBody>
                    <a:bodyPr/>
                    <a:lstStyle/>
                    <a:p>
                      <a:pPr marL="30480">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百</a:t>
                      </a:r>
                      <a:endParaRPr sz="1000">
                        <a:latin typeface="宋体" panose="02010600030101010101" pitchFamily="2" charset="-122"/>
                        <a:cs typeface="宋体" panose="02010600030101010101" pitchFamily="2" charset="-122"/>
                      </a:endParaRPr>
                    </a:p>
                  </a:txBody>
                  <a:tcPr marL="0" marR="0" marT="99060" marB="0">
                    <a:lnL w="28575">
                      <a:solidFill>
                        <a:srgbClr val="008000"/>
                      </a:solidFill>
                      <a:prstDash val="solid"/>
                    </a:lnL>
                    <a:lnR w="19050">
                      <a:solidFill>
                        <a:srgbClr val="008000"/>
                      </a:solidFill>
                      <a:prstDash val="solid"/>
                    </a:lnR>
                    <a:lnT w="9525">
                      <a:solidFill>
                        <a:srgbClr val="008000"/>
                      </a:solidFill>
                      <a:prstDash val="solid"/>
                    </a:lnT>
                    <a:lnB w="9525">
                      <a:solidFill>
                        <a:srgbClr val="008000"/>
                      </a:solidFill>
                      <a:prstDash val="solid"/>
                    </a:lnB>
                  </a:tcPr>
                </a:tc>
                <a:tc>
                  <a:txBody>
                    <a:bodyPr/>
                    <a:lstStyle/>
                    <a:p>
                      <a:pPr marL="41275">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99060" marB="0">
                    <a:lnL w="19050">
                      <a:solidFill>
                        <a:srgbClr val="008000"/>
                      </a:solidFill>
                      <a:prstDash val="solid"/>
                    </a:lnL>
                    <a:lnR w="19050">
                      <a:solidFill>
                        <a:srgbClr val="008000"/>
                      </a:solidFill>
                      <a:prstDash val="solid"/>
                    </a:lnR>
                    <a:lnT w="9525">
                      <a:solidFill>
                        <a:srgbClr val="008000"/>
                      </a:solidFill>
                      <a:prstDash val="solid"/>
                    </a:lnT>
                    <a:lnB w="9525">
                      <a:solidFill>
                        <a:srgbClr val="008000"/>
                      </a:solidFill>
                      <a:prstDash val="solid"/>
                    </a:lnB>
                  </a:tcPr>
                </a:tc>
                <a:tc>
                  <a:txBody>
                    <a:bodyPr/>
                    <a:lstStyle/>
                    <a:p>
                      <a:pPr marL="31750">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元</a:t>
                      </a:r>
                      <a:endParaRPr sz="1000">
                        <a:latin typeface="宋体" panose="02010600030101010101" pitchFamily="2" charset="-122"/>
                        <a:cs typeface="宋体" panose="02010600030101010101" pitchFamily="2" charset="-122"/>
                      </a:endParaRPr>
                    </a:p>
                  </a:txBody>
                  <a:tcPr marL="0" marR="0" marT="99060" marB="0">
                    <a:lnL w="19050">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33655">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角</a:t>
                      </a:r>
                      <a:endParaRPr sz="1000">
                        <a:latin typeface="宋体" panose="02010600030101010101" pitchFamily="2" charset="-122"/>
                        <a:cs typeface="宋体" panose="02010600030101010101" pitchFamily="2" charset="-122"/>
                      </a:endParaRPr>
                    </a:p>
                  </a:txBody>
                  <a:tcPr marL="0" marR="0" marT="99060" marB="0">
                    <a:lnL w="12700">
                      <a:solidFill>
                        <a:srgbClr val="FF3300"/>
                      </a:solidFill>
                      <a:prstDash val="solid"/>
                    </a:lnL>
                    <a:lnR w="19050">
                      <a:solidFill>
                        <a:srgbClr val="008000"/>
                      </a:solidFill>
                      <a:prstDash val="solid"/>
                    </a:lnR>
                    <a:lnT w="9525">
                      <a:solidFill>
                        <a:srgbClr val="008000"/>
                      </a:solidFill>
                      <a:prstDash val="solid"/>
                    </a:lnT>
                    <a:lnB w="9525">
                      <a:solidFill>
                        <a:srgbClr val="008000"/>
                      </a:solidFill>
                      <a:prstDash val="solid"/>
                    </a:lnB>
                  </a:tcPr>
                </a:tc>
                <a:tc>
                  <a:txBody>
                    <a:bodyPr/>
                    <a:lstStyle/>
                    <a:p>
                      <a:pPr marL="35560">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分</a:t>
                      </a:r>
                      <a:endParaRPr sz="1000">
                        <a:latin typeface="宋体" panose="02010600030101010101" pitchFamily="2" charset="-122"/>
                        <a:cs typeface="宋体" panose="02010600030101010101" pitchFamily="2" charset="-122"/>
                      </a:endParaRPr>
                    </a:p>
                  </a:txBody>
                  <a:tcPr marL="0" marR="0" marT="99060" marB="0">
                    <a:lnL w="19050">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marL="52070">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百</a:t>
                      </a:r>
                      <a:endParaRPr sz="1000">
                        <a:latin typeface="宋体" panose="02010600030101010101" pitchFamily="2" charset="-122"/>
                        <a:cs typeface="宋体" panose="02010600030101010101" pitchFamily="2" charset="-122"/>
                      </a:endParaRPr>
                    </a:p>
                  </a:txBody>
                  <a:tcPr marL="0" marR="0" marT="9906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40005">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9906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49530">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万</a:t>
                      </a:r>
                      <a:endParaRPr sz="1000">
                        <a:latin typeface="宋体" panose="02010600030101010101" pitchFamily="2" charset="-122"/>
                        <a:cs typeface="宋体" panose="02010600030101010101" pitchFamily="2" charset="-122"/>
                      </a:endParaRPr>
                    </a:p>
                  </a:txBody>
                  <a:tcPr marL="0" marR="0" marT="99060" marB="0">
                    <a:lnL w="9525">
                      <a:solidFill>
                        <a:srgbClr val="008000"/>
                      </a:solidFill>
                      <a:prstDash val="solid"/>
                    </a:lnL>
                    <a:lnR w="19050">
                      <a:solidFill>
                        <a:srgbClr val="008000"/>
                      </a:solidFill>
                      <a:prstDash val="solid"/>
                    </a:lnR>
                    <a:lnT w="9525">
                      <a:solidFill>
                        <a:srgbClr val="008000"/>
                      </a:solidFill>
                      <a:prstDash val="solid"/>
                    </a:lnT>
                    <a:lnB w="9525">
                      <a:solidFill>
                        <a:srgbClr val="008000"/>
                      </a:solidFill>
                      <a:prstDash val="solid"/>
                    </a:lnB>
                  </a:tcPr>
                </a:tc>
                <a:tc>
                  <a:txBody>
                    <a:bodyPr/>
                    <a:lstStyle/>
                    <a:p>
                      <a:pPr marL="49530">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仟</a:t>
                      </a:r>
                      <a:endParaRPr sz="1000">
                        <a:latin typeface="宋体" panose="02010600030101010101" pitchFamily="2" charset="-122"/>
                        <a:cs typeface="宋体" panose="02010600030101010101" pitchFamily="2" charset="-122"/>
                      </a:endParaRPr>
                    </a:p>
                  </a:txBody>
                  <a:tcPr marL="0" marR="0" marT="99060" marB="0">
                    <a:lnL w="19050">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48895">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百</a:t>
                      </a:r>
                      <a:endParaRPr sz="1000">
                        <a:latin typeface="宋体" panose="02010600030101010101" pitchFamily="2" charset="-122"/>
                        <a:cs typeface="宋体" panose="02010600030101010101" pitchFamily="2" charset="-122"/>
                      </a:endParaRPr>
                    </a:p>
                  </a:txBody>
                  <a:tcPr marL="0" marR="0" marT="99060" marB="0">
                    <a:lnL w="28575">
                      <a:solidFill>
                        <a:srgbClr val="008000"/>
                      </a:solidFill>
                      <a:prstDash val="solid"/>
                    </a:lnL>
                    <a:lnR w="19050">
                      <a:solidFill>
                        <a:srgbClr val="008000"/>
                      </a:solidFill>
                      <a:prstDash val="solid"/>
                    </a:lnR>
                    <a:lnT w="9525">
                      <a:solidFill>
                        <a:srgbClr val="008000"/>
                      </a:solidFill>
                      <a:prstDash val="solid"/>
                    </a:lnT>
                    <a:lnB w="9525">
                      <a:solidFill>
                        <a:srgbClr val="008000"/>
                      </a:solidFill>
                      <a:prstDash val="solid"/>
                    </a:lnB>
                  </a:tcPr>
                </a:tc>
                <a:tc>
                  <a:txBody>
                    <a:bodyPr/>
                    <a:lstStyle/>
                    <a:p>
                      <a:pPr marL="50800">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99060" marB="0">
                    <a:lnL w="19050">
                      <a:solidFill>
                        <a:srgbClr val="008000"/>
                      </a:solidFill>
                      <a:prstDash val="solid"/>
                    </a:lnL>
                    <a:lnR w="19050">
                      <a:solidFill>
                        <a:srgbClr val="008000"/>
                      </a:solidFill>
                      <a:prstDash val="solid"/>
                    </a:lnR>
                    <a:lnT w="9525">
                      <a:solidFill>
                        <a:srgbClr val="008000"/>
                      </a:solidFill>
                      <a:prstDash val="solid"/>
                    </a:lnT>
                    <a:lnB w="9525">
                      <a:solidFill>
                        <a:srgbClr val="008000"/>
                      </a:solidFill>
                      <a:prstDash val="solid"/>
                    </a:lnB>
                  </a:tcPr>
                </a:tc>
                <a:tc>
                  <a:txBody>
                    <a:bodyPr/>
                    <a:lstStyle/>
                    <a:p>
                      <a:pPr marL="49530">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元</a:t>
                      </a:r>
                      <a:endParaRPr sz="1000">
                        <a:latin typeface="宋体" panose="02010600030101010101" pitchFamily="2" charset="-122"/>
                        <a:cs typeface="宋体" panose="02010600030101010101" pitchFamily="2" charset="-122"/>
                      </a:endParaRPr>
                    </a:p>
                  </a:txBody>
                  <a:tcPr marL="0" marR="0" marT="99060" marB="0">
                    <a:lnL w="19050">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49530">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角</a:t>
                      </a:r>
                      <a:endParaRPr sz="1000">
                        <a:latin typeface="宋体" panose="02010600030101010101" pitchFamily="2" charset="-122"/>
                        <a:cs typeface="宋体" panose="02010600030101010101" pitchFamily="2" charset="-122"/>
                      </a:endParaRPr>
                    </a:p>
                  </a:txBody>
                  <a:tcPr marL="0" marR="0" marT="99060" marB="0">
                    <a:lnL w="12700">
                      <a:solidFill>
                        <a:srgbClr val="FF3300"/>
                      </a:solidFill>
                      <a:prstDash val="solid"/>
                    </a:lnL>
                    <a:lnR w="19050">
                      <a:solidFill>
                        <a:srgbClr val="008000"/>
                      </a:solidFill>
                      <a:prstDash val="solid"/>
                    </a:lnR>
                    <a:lnT w="9525">
                      <a:solidFill>
                        <a:srgbClr val="008000"/>
                      </a:solidFill>
                      <a:prstDash val="solid"/>
                    </a:lnT>
                    <a:lnB w="9525">
                      <a:solidFill>
                        <a:srgbClr val="008000"/>
                      </a:solidFill>
                      <a:prstDash val="solid"/>
                    </a:lnB>
                  </a:tcPr>
                </a:tc>
                <a:tc>
                  <a:txBody>
                    <a:bodyPr/>
                    <a:lstStyle/>
                    <a:p>
                      <a:pPr marL="50165">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分</a:t>
                      </a:r>
                      <a:endParaRPr sz="1000">
                        <a:latin typeface="宋体" panose="02010600030101010101" pitchFamily="2" charset="-122"/>
                        <a:cs typeface="宋体" panose="02010600030101010101" pitchFamily="2" charset="-122"/>
                      </a:endParaRPr>
                    </a:p>
                  </a:txBody>
                  <a:tcPr marL="0" marR="0" marT="99060" marB="0">
                    <a:lnL w="19050">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marL="43815">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百</a:t>
                      </a:r>
                      <a:endParaRPr sz="1000">
                        <a:latin typeface="宋体" panose="02010600030101010101" pitchFamily="2" charset="-122"/>
                        <a:cs typeface="宋体" panose="02010600030101010101" pitchFamily="2" charset="-122"/>
                      </a:endParaRPr>
                    </a:p>
                  </a:txBody>
                  <a:tcPr marL="0" marR="0" marT="9906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31115">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9906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1270" algn="ctr">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万</a:t>
                      </a:r>
                      <a:endParaRPr sz="1000">
                        <a:latin typeface="宋体" panose="02010600030101010101" pitchFamily="2" charset="-122"/>
                        <a:cs typeface="宋体" panose="02010600030101010101" pitchFamily="2" charset="-122"/>
                      </a:endParaRPr>
                    </a:p>
                  </a:txBody>
                  <a:tcPr marL="0" marR="0" marT="99060" marB="0">
                    <a:lnL w="9525">
                      <a:solidFill>
                        <a:srgbClr val="008000"/>
                      </a:solidFill>
                      <a:prstDash val="solid"/>
                    </a:lnL>
                    <a:lnR w="19050">
                      <a:solidFill>
                        <a:srgbClr val="008000"/>
                      </a:solidFill>
                      <a:prstDash val="solid"/>
                    </a:lnR>
                    <a:lnT w="9525">
                      <a:solidFill>
                        <a:srgbClr val="008000"/>
                      </a:solidFill>
                      <a:prstDash val="solid"/>
                    </a:lnT>
                    <a:lnB w="9525">
                      <a:solidFill>
                        <a:srgbClr val="008000"/>
                      </a:solidFill>
                      <a:prstDash val="solid"/>
                    </a:lnB>
                  </a:tcPr>
                </a:tc>
                <a:tc>
                  <a:txBody>
                    <a:bodyPr/>
                    <a:lstStyle/>
                    <a:p>
                      <a:pPr marL="1905" algn="ctr">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仟</a:t>
                      </a:r>
                      <a:endParaRPr sz="1000">
                        <a:latin typeface="宋体" panose="02010600030101010101" pitchFamily="2" charset="-122"/>
                        <a:cs typeface="宋体" panose="02010600030101010101" pitchFamily="2" charset="-122"/>
                      </a:endParaRPr>
                    </a:p>
                  </a:txBody>
                  <a:tcPr marL="0" marR="0" marT="99060" marB="0">
                    <a:lnL w="19050">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1905" algn="ctr">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百</a:t>
                      </a:r>
                      <a:endParaRPr sz="1000">
                        <a:latin typeface="宋体" panose="02010600030101010101" pitchFamily="2" charset="-122"/>
                        <a:cs typeface="宋体" panose="02010600030101010101" pitchFamily="2" charset="-122"/>
                      </a:endParaRPr>
                    </a:p>
                  </a:txBody>
                  <a:tcPr marL="0" marR="0" marT="99060" marB="0">
                    <a:lnL w="28575">
                      <a:solidFill>
                        <a:srgbClr val="008000"/>
                      </a:solidFill>
                      <a:prstDash val="solid"/>
                    </a:lnL>
                    <a:lnR w="19050">
                      <a:solidFill>
                        <a:srgbClr val="008000"/>
                      </a:solidFill>
                      <a:prstDash val="solid"/>
                    </a:lnR>
                    <a:lnT w="9525">
                      <a:solidFill>
                        <a:srgbClr val="008000"/>
                      </a:solidFill>
                      <a:prstDash val="solid"/>
                    </a:lnT>
                    <a:lnB w="9525">
                      <a:solidFill>
                        <a:srgbClr val="008000"/>
                      </a:solidFill>
                      <a:prstDash val="solid"/>
                    </a:lnB>
                  </a:tcPr>
                </a:tc>
                <a:tc>
                  <a:txBody>
                    <a:bodyPr/>
                    <a:lstStyle/>
                    <a:p>
                      <a:pPr algn="ctr">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99060" marB="0">
                    <a:lnL w="19050">
                      <a:solidFill>
                        <a:srgbClr val="008000"/>
                      </a:solidFill>
                      <a:prstDash val="solid"/>
                    </a:lnL>
                    <a:lnR w="19050">
                      <a:solidFill>
                        <a:srgbClr val="008000"/>
                      </a:solidFill>
                      <a:prstDash val="solid"/>
                    </a:lnR>
                    <a:lnT w="9525">
                      <a:solidFill>
                        <a:srgbClr val="008000"/>
                      </a:solidFill>
                      <a:prstDash val="solid"/>
                    </a:lnT>
                    <a:lnB w="9525">
                      <a:solidFill>
                        <a:srgbClr val="008000"/>
                      </a:solidFill>
                      <a:prstDash val="solid"/>
                    </a:lnB>
                  </a:tcPr>
                </a:tc>
                <a:tc>
                  <a:txBody>
                    <a:bodyPr/>
                    <a:lstStyle/>
                    <a:p>
                      <a:pPr marR="45085" algn="r">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元</a:t>
                      </a:r>
                      <a:endParaRPr sz="1000">
                        <a:latin typeface="宋体" panose="02010600030101010101" pitchFamily="2" charset="-122"/>
                        <a:cs typeface="宋体" panose="02010600030101010101" pitchFamily="2" charset="-122"/>
                      </a:endParaRPr>
                    </a:p>
                  </a:txBody>
                  <a:tcPr marL="0" marR="0" marT="99060" marB="0">
                    <a:lnL w="19050">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1270" algn="ctr">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角</a:t>
                      </a:r>
                      <a:endParaRPr sz="1000">
                        <a:latin typeface="宋体" panose="02010600030101010101" pitchFamily="2" charset="-122"/>
                        <a:cs typeface="宋体" panose="02010600030101010101" pitchFamily="2" charset="-122"/>
                      </a:endParaRPr>
                    </a:p>
                  </a:txBody>
                  <a:tcPr marL="0" marR="0" marT="99060" marB="0">
                    <a:lnL w="12700">
                      <a:solidFill>
                        <a:srgbClr val="FF3300"/>
                      </a:solidFill>
                      <a:prstDash val="solid"/>
                    </a:lnL>
                    <a:lnR w="19050">
                      <a:solidFill>
                        <a:srgbClr val="008000"/>
                      </a:solidFill>
                      <a:prstDash val="solid"/>
                    </a:lnR>
                    <a:lnT w="9525">
                      <a:solidFill>
                        <a:srgbClr val="008000"/>
                      </a:solidFill>
                      <a:prstDash val="solid"/>
                    </a:lnT>
                    <a:lnB w="9525">
                      <a:solidFill>
                        <a:srgbClr val="008000"/>
                      </a:solidFill>
                      <a:prstDash val="solid"/>
                    </a:lnB>
                  </a:tcPr>
                </a:tc>
                <a:tc>
                  <a:txBody>
                    <a:bodyPr/>
                    <a:lstStyle/>
                    <a:p>
                      <a:pPr marR="55245" algn="r">
                        <a:lnSpc>
                          <a:spcPct val="100000"/>
                        </a:lnSpc>
                        <a:spcBef>
                          <a:spcPts val="780"/>
                        </a:spcBef>
                      </a:pPr>
                      <a:r>
                        <a:rPr sz="1000" dirty="0">
                          <a:solidFill>
                            <a:srgbClr val="008000"/>
                          </a:solidFill>
                          <a:latin typeface="宋体" panose="02010600030101010101" pitchFamily="2" charset="-122"/>
                          <a:cs typeface="宋体" panose="02010600030101010101" pitchFamily="2" charset="-122"/>
                        </a:rPr>
                        <a:t>分</a:t>
                      </a:r>
                      <a:endParaRPr sz="1000">
                        <a:latin typeface="宋体" panose="02010600030101010101" pitchFamily="2" charset="-122"/>
                        <a:cs typeface="宋体" panose="02010600030101010101" pitchFamily="2" charset="-122"/>
                      </a:endParaRPr>
                    </a:p>
                  </a:txBody>
                  <a:tcPr marL="0" marR="0" marT="99060" marB="0">
                    <a:lnL w="19050">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T w="9525">
                      <a:solidFill>
                        <a:srgbClr val="008000"/>
                      </a:solidFill>
                      <a:prstDash val="solid"/>
                    </a:lnT>
                    <a:lnB w="9525">
                      <a:solidFill>
                        <a:srgbClr val="008000"/>
                      </a:solidFill>
                      <a:prstDash val="solid"/>
                    </a:lnB>
                  </a:tcPr>
                </a:tc>
              </a:tr>
              <a:tr h="354330">
                <a:tc>
                  <a:txBody>
                    <a:bodyPr/>
                    <a:lstStyle/>
                    <a:p>
                      <a:pPr>
                        <a:lnSpc>
                          <a:spcPct val="100000"/>
                        </a:lnSpc>
                        <a:spcBef>
                          <a:spcPts val="515"/>
                        </a:spcBef>
                      </a:pPr>
                      <a:r>
                        <a:rPr sz="1800" b="1" i="1" dirty="0">
                          <a:solidFill>
                            <a:srgbClr val="000066"/>
                          </a:solidFill>
                          <a:latin typeface="Times New Roman" panose="02020603050405020304"/>
                          <a:cs typeface="Times New Roman" panose="02020603050405020304"/>
                        </a:rPr>
                        <a:t>2</a:t>
                      </a:r>
                      <a:endParaRPr sz="1800" b="1" i="1" dirty="0">
                        <a:solidFill>
                          <a:srgbClr val="000066"/>
                        </a:solidFill>
                        <a:latin typeface="Times New Roman" panose="02020603050405020304"/>
                        <a:cs typeface="Times New Roman" panose="02020603050405020304"/>
                      </a:endParaRPr>
                    </a:p>
                  </a:txBody>
                  <a:tcPr marL="0" marR="0" marT="65405"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spcBef>
                          <a:spcPts val="515"/>
                        </a:spcBef>
                      </a:pPr>
                      <a:r>
                        <a:rPr sz="1800" b="1" i="1" dirty="0">
                          <a:solidFill>
                            <a:srgbClr val="000066"/>
                          </a:solidFill>
                          <a:latin typeface="Times New Roman" panose="02020603050405020304"/>
                          <a:cs typeface="Times New Roman" panose="02020603050405020304"/>
                        </a:rPr>
                        <a:t>1</a:t>
                      </a:r>
                      <a:endParaRPr sz="1800" b="1" i="1" dirty="0">
                        <a:solidFill>
                          <a:srgbClr val="000066"/>
                        </a:solidFill>
                        <a:latin typeface="Times New Roman" panose="02020603050405020304"/>
                        <a:cs typeface="Times New Roman" panose="02020603050405020304"/>
                      </a:endParaRPr>
                    </a:p>
                  </a:txBody>
                  <a:tcPr marL="0" marR="0" marT="6540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130175">
                        <a:lnSpc>
                          <a:spcPct val="100000"/>
                        </a:lnSpc>
                        <a:spcBef>
                          <a:spcPts val="530"/>
                        </a:spcBef>
                      </a:pPr>
                      <a:r>
                        <a:rPr sz="1800" spc="-5" dirty="0">
                          <a:solidFill>
                            <a:srgbClr val="5F5F5F"/>
                          </a:solidFill>
                          <a:latin typeface="宋体" panose="02010600030101010101" pitchFamily="2" charset="-122"/>
                          <a:cs typeface="宋体" panose="02010600030101010101" pitchFamily="2" charset="-122"/>
                        </a:rPr>
                        <a:t>月初余额</a:t>
                      </a:r>
                      <a:endParaRPr sz="1800" spc="-5" dirty="0">
                        <a:solidFill>
                          <a:srgbClr val="5F5F5F"/>
                        </a:solidFill>
                        <a:latin typeface="宋体" panose="02010600030101010101" pitchFamily="2" charset="-122"/>
                        <a:cs typeface="宋体" panose="02010600030101010101" pitchFamily="2" charset="-122"/>
                      </a:endParaRPr>
                    </a:p>
                  </a:txBody>
                  <a:tcPr marL="0" marR="0" marT="6731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12700">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12700">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12700">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12700">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marL="635">
                        <a:lnSpc>
                          <a:spcPts val="1855"/>
                        </a:lnSpc>
                        <a:spcBef>
                          <a:spcPts val="820"/>
                        </a:spcBef>
                      </a:pPr>
                      <a:r>
                        <a:rPr sz="1800" dirty="0">
                          <a:solidFill>
                            <a:srgbClr val="5F5F5F"/>
                          </a:solidFill>
                          <a:latin typeface="宋体" panose="02010600030101010101" pitchFamily="2" charset="-122"/>
                          <a:cs typeface="宋体" panose="02010600030101010101" pitchFamily="2" charset="-122"/>
                        </a:rPr>
                        <a:t>借</a:t>
                      </a:r>
                      <a:endParaRPr sz="1800" dirty="0">
                        <a:solidFill>
                          <a:srgbClr val="5F5F5F"/>
                        </a:solidFill>
                        <a:latin typeface="宋体" panose="02010600030101010101" pitchFamily="2" charset="-122"/>
                        <a:cs typeface="宋体" panose="02010600030101010101" pitchFamily="2" charset="-122"/>
                      </a:endParaRPr>
                    </a:p>
                  </a:txBody>
                  <a:tcPr marL="0" marR="0" marT="104139" marB="0">
                    <a:lnL w="28575">
                      <a:solidFill>
                        <a:srgbClr val="FF33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gn="ctr">
                        <a:lnSpc>
                          <a:spcPts val="1865"/>
                        </a:lnSpc>
                        <a:spcBef>
                          <a:spcPts val="805"/>
                        </a:spcBef>
                      </a:pPr>
                      <a:r>
                        <a:rPr sz="1800" b="1" i="1" dirty="0">
                          <a:solidFill>
                            <a:srgbClr val="5F5F5F"/>
                          </a:solidFill>
                          <a:latin typeface="Times New Roman" panose="02020603050405020304"/>
                          <a:cs typeface="Times New Roman" panose="02020603050405020304"/>
                        </a:rPr>
                        <a:t>6</a:t>
                      </a:r>
                      <a:endParaRPr sz="1800" b="1" i="1" dirty="0">
                        <a:solidFill>
                          <a:srgbClr val="5F5F5F"/>
                        </a:solidFill>
                        <a:latin typeface="Times New Roman" panose="02020603050405020304"/>
                        <a:cs typeface="Times New Roman" panose="02020603050405020304"/>
                      </a:endParaRPr>
                    </a:p>
                  </a:txBody>
                  <a:tcPr marL="0" marR="0" marT="102235"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1270" algn="ctr">
                        <a:lnSpc>
                          <a:spcPts val="1865"/>
                        </a:lnSpc>
                        <a:spcBef>
                          <a:spcPts val="805"/>
                        </a:spcBef>
                      </a:pPr>
                      <a:r>
                        <a:rPr sz="1800" b="1" i="1" dirty="0">
                          <a:solidFill>
                            <a:srgbClr val="5F5F5F"/>
                          </a:solidFill>
                          <a:latin typeface="Times New Roman" panose="02020603050405020304"/>
                          <a:cs typeface="Times New Roman" panose="02020603050405020304"/>
                        </a:rPr>
                        <a:t>0</a:t>
                      </a:r>
                      <a:endParaRPr sz="1800" b="1" i="1" dirty="0">
                        <a:solidFill>
                          <a:srgbClr val="5F5F5F"/>
                        </a:solidFill>
                        <a:latin typeface="Times New Roman" panose="02020603050405020304"/>
                        <a:cs typeface="Times New Roman" panose="02020603050405020304"/>
                      </a:endParaRPr>
                    </a:p>
                  </a:txBody>
                  <a:tcPr marL="0" marR="0" marT="102235"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1270" algn="ctr">
                        <a:lnSpc>
                          <a:spcPts val="1865"/>
                        </a:lnSpc>
                        <a:spcBef>
                          <a:spcPts val="805"/>
                        </a:spcBef>
                      </a:pPr>
                      <a:r>
                        <a:rPr sz="1800" b="1" i="1" dirty="0">
                          <a:solidFill>
                            <a:srgbClr val="5F5F5F"/>
                          </a:solidFill>
                          <a:latin typeface="Times New Roman" panose="02020603050405020304"/>
                          <a:cs typeface="Times New Roman" panose="02020603050405020304"/>
                        </a:rPr>
                        <a:t>0</a:t>
                      </a:r>
                      <a:endParaRPr sz="1800" b="1" i="1" dirty="0">
                        <a:solidFill>
                          <a:srgbClr val="5F5F5F"/>
                        </a:solidFill>
                        <a:latin typeface="Times New Roman" panose="02020603050405020304"/>
                        <a:cs typeface="Times New Roman" panose="02020603050405020304"/>
                      </a:endParaRPr>
                    </a:p>
                  </a:txBody>
                  <a:tcPr marL="0" marR="0" marT="102235"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gn="ctr">
                        <a:lnSpc>
                          <a:spcPts val="1865"/>
                        </a:lnSpc>
                        <a:spcBef>
                          <a:spcPts val="805"/>
                        </a:spcBef>
                      </a:pPr>
                      <a:r>
                        <a:rPr sz="1800" b="1" i="1" dirty="0">
                          <a:solidFill>
                            <a:srgbClr val="5F5F5F"/>
                          </a:solidFill>
                          <a:latin typeface="Times New Roman" panose="02020603050405020304"/>
                          <a:cs typeface="Times New Roman" panose="02020603050405020304"/>
                        </a:rPr>
                        <a:t>0</a:t>
                      </a:r>
                      <a:endParaRPr sz="1800" b="1" i="1" dirty="0">
                        <a:solidFill>
                          <a:srgbClr val="5F5F5F"/>
                        </a:solidFill>
                        <a:latin typeface="Times New Roman" panose="02020603050405020304"/>
                        <a:cs typeface="Times New Roman" panose="02020603050405020304"/>
                      </a:endParaRPr>
                    </a:p>
                  </a:txBody>
                  <a:tcPr marL="0" marR="0" marT="102235"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57785" algn="r">
                        <a:lnSpc>
                          <a:spcPts val="1865"/>
                        </a:lnSpc>
                        <a:spcBef>
                          <a:spcPts val="805"/>
                        </a:spcBef>
                      </a:pPr>
                      <a:r>
                        <a:rPr sz="1800" b="1" i="1" dirty="0">
                          <a:solidFill>
                            <a:srgbClr val="5F5F5F"/>
                          </a:solidFill>
                          <a:latin typeface="Times New Roman" panose="02020603050405020304"/>
                          <a:cs typeface="Times New Roman" panose="02020603050405020304"/>
                        </a:rPr>
                        <a:t>0</a:t>
                      </a:r>
                      <a:endParaRPr sz="1800" b="1" i="1" dirty="0">
                        <a:solidFill>
                          <a:srgbClr val="5F5F5F"/>
                        </a:solidFill>
                        <a:latin typeface="Times New Roman" panose="02020603050405020304"/>
                        <a:cs typeface="Times New Roman" panose="02020603050405020304"/>
                      </a:endParaRPr>
                    </a:p>
                  </a:txBody>
                  <a:tcPr marL="0" marR="0" marT="10223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635" algn="ctr">
                        <a:lnSpc>
                          <a:spcPts val="1865"/>
                        </a:lnSpc>
                        <a:spcBef>
                          <a:spcPts val="805"/>
                        </a:spcBef>
                      </a:pPr>
                      <a:r>
                        <a:rPr sz="1800" b="1" i="1" dirty="0">
                          <a:solidFill>
                            <a:srgbClr val="5F5F5F"/>
                          </a:solidFill>
                          <a:latin typeface="Times New Roman" panose="02020603050405020304"/>
                          <a:cs typeface="Times New Roman" panose="02020603050405020304"/>
                        </a:rPr>
                        <a:t>0</a:t>
                      </a:r>
                      <a:endParaRPr sz="1800" b="1" i="1" dirty="0">
                        <a:solidFill>
                          <a:srgbClr val="5F5F5F"/>
                        </a:solidFill>
                        <a:latin typeface="Times New Roman" panose="02020603050405020304"/>
                        <a:cs typeface="Times New Roman" panose="02020603050405020304"/>
                      </a:endParaRPr>
                    </a:p>
                  </a:txBody>
                  <a:tcPr marL="0" marR="0" marT="10223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67310" algn="r">
                        <a:lnSpc>
                          <a:spcPts val="1865"/>
                        </a:lnSpc>
                        <a:spcBef>
                          <a:spcPts val="805"/>
                        </a:spcBef>
                      </a:pPr>
                      <a:r>
                        <a:rPr sz="1800" b="1" i="1" dirty="0">
                          <a:solidFill>
                            <a:srgbClr val="5F5F5F"/>
                          </a:solidFill>
                          <a:latin typeface="Times New Roman" panose="02020603050405020304"/>
                          <a:cs typeface="Times New Roman" panose="02020603050405020304"/>
                        </a:rPr>
                        <a:t>0</a:t>
                      </a:r>
                      <a:endParaRPr sz="1800" b="1" i="1" dirty="0">
                        <a:solidFill>
                          <a:srgbClr val="5F5F5F"/>
                        </a:solidFill>
                        <a:latin typeface="Times New Roman" panose="02020603050405020304"/>
                        <a:cs typeface="Times New Roman" panose="02020603050405020304"/>
                      </a:endParaRPr>
                    </a:p>
                  </a:txBody>
                  <a:tcPr marL="0" marR="0" marT="102235"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28575">
                      <a:solidFill>
                        <a:srgbClr val="FF3300"/>
                      </a:solidFill>
                      <a:prstDash val="solid"/>
                    </a:lnL>
                    <a:lnT w="9525">
                      <a:solidFill>
                        <a:srgbClr val="008000"/>
                      </a:solidFill>
                      <a:prstDash val="solid"/>
                    </a:lnT>
                    <a:lnB w="9525">
                      <a:solidFill>
                        <a:srgbClr val="008000"/>
                      </a:solidFill>
                      <a:prstDash val="solid"/>
                    </a:lnB>
                  </a:tcPr>
                </a:tc>
              </a:tr>
              <a:tr h="297180">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T w="9525">
                      <a:solidFill>
                        <a:srgbClr val="008000"/>
                      </a:solidFill>
                      <a:prstDash val="solid"/>
                    </a:lnT>
                    <a:lnB w="9525">
                      <a:solidFill>
                        <a:srgbClr val="008000"/>
                      </a:solidFill>
                      <a:prstDash val="solid"/>
                    </a:lnB>
                  </a:tcPr>
                </a:tc>
              </a:tr>
              <a:tr h="315595">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T w="9525">
                      <a:solidFill>
                        <a:srgbClr val="008000"/>
                      </a:solidFill>
                      <a:prstDash val="solid"/>
                    </a:lnT>
                    <a:lnB w="9525">
                      <a:solidFill>
                        <a:srgbClr val="008000"/>
                      </a:solidFill>
                      <a:prstDash val="solid"/>
                    </a:lnB>
                  </a:tcPr>
                </a:tc>
              </a:tr>
              <a:tr h="300355">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T w="9525">
                      <a:solidFill>
                        <a:srgbClr val="008000"/>
                      </a:solidFill>
                      <a:prstDash val="solid"/>
                    </a:lnT>
                    <a:lnB w="9525">
                      <a:solidFill>
                        <a:srgbClr val="008000"/>
                      </a:solidFill>
                      <a:prstDash val="solid"/>
                    </a:lnB>
                  </a:tcPr>
                </a:tc>
              </a:tr>
              <a:tr h="297180">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T w="9525">
                      <a:solidFill>
                        <a:srgbClr val="008000"/>
                      </a:solidFill>
                      <a:prstDash val="solid"/>
                    </a:lnT>
                    <a:lnB w="9525">
                      <a:solidFill>
                        <a:srgbClr val="008000"/>
                      </a:solidFill>
                      <a:prstDash val="solid"/>
                    </a:lnB>
                  </a:tcPr>
                </a:tc>
              </a:tr>
              <a:tr h="274320">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T w="9525">
                      <a:solidFill>
                        <a:srgbClr val="008000"/>
                      </a:solidFill>
                      <a:prstDash val="solid"/>
                    </a:lnT>
                    <a:lnB w="9525">
                      <a:solidFill>
                        <a:srgbClr val="008000"/>
                      </a:solidFill>
                      <a:prstDash val="solid"/>
                    </a:lnB>
                  </a:tcPr>
                </a:tc>
              </a:tr>
              <a:tr h="315595">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T w="9525">
                      <a:solidFill>
                        <a:srgbClr val="008000"/>
                      </a:solidFill>
                      <a:prstDash val="solid"/>
                    </a:lnT>
                    <a:lnB w="9525">
                      <a:solidFill>
                        <a:srgbClr val="008000"/>
                      </a:solidFill>
                      <a:prstDash val="solid"/>
                    </a:lnB>
                  </a:tcPr>
                </a:tc>
              </a:tr>
              <a:tr h="313055">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T w="9525">
                      <a:solidFill>
                        <a:srgbClr val="008000"/>
                      </a:solidFill>
                      <a:prstDash val="solid"/>
                    </a:lnT>
                    <a:lnB w="9525">
                      <a:solidFill>
                        <a:srgbClr val="008000"/>
                      </a:solidFill>
                      <a:prstDash val="solid"/>
                    </a:lnB>
                  </a:tcPr>
                </a:tc>
              </a:tr>
              <a:tr h="314325">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T w="9525">
                      <a:solidFill>
                        <a:srgbClr val="008000"/>
                      </a:solidFill>
                      <a:prstDash val="solid"/>
                    </a:lnT>
                    <a:lnB w="9525">
                      <a:solidFill>
                        <a:srgbClr val="008000"/>
                      </a:solidFill>
                      <a:prstDash val="solid"/>
                    </a:lnB>
                  </a:tcPr>
                </a:tc>
              </a:tr>
              <a:tr h="273685">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T w="9525">
                      <a:solidFill>
                        <a:srgbClr val="008000"/>
                      </a:solidFill>
                      <a:prstDash val="solid"/>
                    </a:lnT>
                    <a:lnB w="9525">
                      <a:solidFill>
                        <a:srgbClr val="008000"/>
                      </a:solidFill>
                      <a:prstDash val="solid"/>
                    </a:lnB>
                  </a:tcPr>
                </a:tc>
              </a:tr>
              <a:tr h="314325">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T w="9525">
                      <a:solidFill>
                        <a:srgbClr val="008000"/>
                      </a:solidFill>
                      <a:prstDash val="solid"/>
                    </a:lnT>
                    <a:lnB w="9525">
                      <a:solidFill>
                        <a:srgbClr val="008000"/>
                      </a:solidFill>
                      <a:prstDash val="solid"/>
                    </a:lnB>
                  </a:tcPr>
                </a:tc>
              </a:tr>
              <a:tr h="314325">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2857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12700">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T w="9525">
                      <a:solidFill>
                        <a:srgbClr val="008000"/>
                      </a:solidFill>
                      <a:prstDash val="solid"/>
                    </a:lnT>
                    <a:lnB w="28575">
                      <a:solidFill>
                        <a:srgbClr val="FF3300"/>
                      </a:solidFill>
                      <a:prstDash val="solid"/>
                    </a:lnB>
                  </a:tcPr>
                </a:tc>
              </a:tr>
            </a:tbl>
          </a:graphicData>
        </a:graphic>
      </p:graphicFrame>
      <p:sp>
        <p:nvSpPr>
          <p:cNvPr id="6" name="object 6"/>
          <p:cNvSpPr txBox="1"/>
          <p:nvPr/>
        </p:nvSpPr>
        <p:spPr>
          <a:xfrm>
            <a:off x="1815490" y="499618"/>
            <a:ext cx="5015865" cy="1089660"/>
          </a:xfrm>
          <a:prstGeom prst="rect">
            <a:avLst/>
          </a:prstGeom>
        </p:spPr>
        <p:txBody>
          <a:bodyPr vert="horz" wrap="square" lIns="0" tIns="13335" rIns="0" bIns="0" rtlCol="0">
            <a:spAutoFit/>
          </a:bodyPr>
          <a:lstStyle/>
          <a:p>
            <a:pPr marL="2431415">
              <a:lnSpc>
                <a:spcPct val="100000"/>
              </a:lnSpc>
              <a:spcBef>
                <a:spcPts val="105"/>
              </a:spcBef>
              <a:tabLst>
                <a:tab pos="3552190" algn="l"/>
                <a:tab pos="4570095" algn="l"/>
              </a:tabLst>
            </a:pPr>
            <a:r>
              <a:rPr sz="3200" b="1" spc="-10" dirty="0">
                <a:solidFill>
                  <a:srgbClr val="339966"/>
                </a:solidFill>
                <a:latin typeface="宋体" panose="02010600030101010101" pitchFamily="2" charset="-122"/>
                <a:cs typeface="宋体" panose="02010600030101010101" pitchFamily="2" charset="-122"/>
              </a:rPr>
              <a:t>总	分	类</a:t>
            </a:r>
            <a:endParaRPr sz="3200">
              <a:latin typeface="宋体" panose="02010600030101010101" pitchFamily="2" charset="-122"/>
              <a:cs typeface="宋体" panose="02010600030101010101" pitchFamily="2" charset="-122"/>
            </a:endParaRPr>
          </a:p>
          <a:p>
            <a:pPr marL="50800">
              <a:lnSpc>
                <a:spcPct val="100000"/>
              </a:lnSpc>
              <a:spcBef>
                <a:spcPts val="2215"/>
              </a:spcBef>
            </a:pPr>
            <a:r>
              <a:rPr sz="1800" b="1" spc="-10" dirty="0">
                <a:solidFill>
                  <a:srgbClr val="339966"/>
                </a:solidFill>
                <a:latin typeface="宋体" panose="02010600030101010101" pitchFamily="2" charset="-122"/>
                <a:cs typeface="宋体" panose="02010600030101010101" pitchFamily="2" charset="-122"/>
              </a:rPr>
              <a:t>账</a:t>
            </a:r>
            <a:r>
              <a:rPr sz="1800" b="1" spc="-445" dirty="0">
                <a:solidFill>
                  <a:srgbClr val="339966"/>
                </a:solidFill>
                <a:latin typeface="宋体" panose="02010600030101010101" pitchFamily="2" charset="-122"/>
                <a:cs typeface="宋体" panose="02010600030101010101" pitchFamily="2" charset="-122"/>
              </a:rPr>
              <a:t> </a:t>
            </a:r>
            <a:r>
              <a:rPr sz="1800" b="1" dirty="0">
                <a:solidFill>
                  <a:srgbClr val="339966"/>
                </a:solidFill>
                <a:latin typeface="宋体" panose="02010600030101010101" pitchFamily="2" charset="-122"/>
                <a:cs typeface="宋体" panose="02010600030101010101" pitchFamily="2" charset="-122"/>
              </a:rPr>
              <a:t>户编号及名</a:t>
            </a:r>
            <a:r>
              <a:rPr sz="1800" b="1" spc="-10" dirty="0">
                <a:solidFill>
                  <a:srgbClr val="339966"/>
                </a:solidFill>
                <a:latin typeface="宋体" panose="02010600030101010101" pitchFamily="2" charset="-122"/>
                <a:cs typeface="宋体" panose="02010600030101010101" pitchFamily="2" charset="-122"/>
              </a:rPr>
              <a:t>称</a:t>
            </a:r>
            <a:r>
              <a:rPr sz="2700" b="1" u="sng" spc="-127" baseline="15000" dirty="0">
                <a:solidFill>
                  <a:srgbClr val="4D4D4D"/>
                </a:solidFill>
                <a:uFill>
                  <a:solidFill>
                    <a:srgbClr val="4D4D4D"/>
                  </a:solidFill>
                </a:uFill>
                <a:latin typeface="宋体" panose="02010600030101010101" pitchFamily="2" charset="-122"/>
                <a:cs typeface="宋体" panose="02010600030101010101" pitchFamily="2" charset="-122"/>
              </a:rPr>
              <a:t> </a:t>
            </a:r>
            <a:r>
              <a:rPr sz="3000" u="sng" baseline="14000" dirty="0">
                <a:solidFill>
                  <a:srgbClr val="4D4D4D"/>
                </a:solidFill>
                <a:uFill>
                  <a:solidFill>
                    <a:srgbClr val="4D4D4D"/>
                  </a:solidFill>
                </a:uFill>
                <a:latin typeface="华文新魏" panose="02010800040101010101" charset="-122"/>
                <a:cs typeface="华文新魏" panose="02010800040101010101" charset="-122"/>
              </a:rPr>
              <a:t>原材</a:t>
            </a:r>
            <a:r>
              <a:rPr sz="3000" u="sng" spc="-7" baseline="14000" dirty="0">
                <a:solidFill>
                  <a:srgbClr val="4D4D4D"/>
                </a:solidFill>
                <a:uFill>
                  <a:solidFill>
                    <a:srgbClr val="4D4D4D"/>
                  </a:solidFill>
                </a:uFill>
                <a:latin typeface="华文新魏" panose="02010800040101010101" charset="-122"/>
                <a:cs typeface="华文新魏" panose="02010800040101010101" charset="-122"/>
              </a:rPr>
              <a:t>料</a:t>
            </a:r>
            <a:endParaRPr sz="3000" baseline="14000">
              <a:latin typeface="华文新魏" panose="02010800040101010101" charset="-122"/>
              <a:cs typeface="华文新魏" panose="02010800040101010101" charset="-122"/>
            </a:endParaRPr>
          </a:p>
        </p:txBody>
      </p:sp>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524000" y="0"/>
            <a:ext cx="9144000" cy="6858000"/>
          </a:xfrm>
          <a:custGeom>
            <a:avLst/>
            <a:gdLst/>
            <a:ahLst/>
            <a:cxnLst/>
            <a:rect l="l" t="t" r="r" b="b"/>
            <a:pathLst>
              <a:path w="9144000" h="6858000">
                <a:moveTo>
                  <a:pt x="0" y="6858000"/>
                </a:moveTo>
                <a:lnTo>
                  <a:pt x="9144000" y="6858000"/>
                </a:lnTo>
                <a:lnTo>
                  <a:pt x="9144000" y="0"/>
                </a:lnTo>
                <a:lnTo>
                  <a:pt x="0" y="0"/>
                </a:lnTo>
                <a:lnTo>
                  <a:pt x="0" y="6858000"/>
                </a:lnTo>
                <a:close/>
              </a:path>
            </a:pathLst>
          </a:custGeom>
          <a:solidFill>
            <a:srgbClr val="000066"/>
          </a:solidFill>
        </p:spPr>
        <p:txBody>
          <a:bodyPr wrap="square" lIns="0" tIns="0" rIns="0" bIns="0" rtlCol="0"/>
          <a:lstStyle/>
          <a:p/>
        </p:txBody>
      </p:sp>
      <p:sp>
        <p:nvSpPr>
          <p:cNvPr id="3" name="object 3"/>
          <p:cNvSpPr/>
          <p:nvPr/>
        </p:nvSpPr>
        <p:spPr>
          <a:xfrm>
            <a:off x="1524000" y="4023359"/>
            <a:ext cx="9144000" cy="2834637"/>
          </a:xfrm>
          <a:prstGeom prst="rect">
            <a:avLst/>
          </a:prstGeom>
          <a:blipFill>
            <a:blip r:embed="rId1" cstate="print"/>
            <a:stretch>
              <a:fillRect/>
            </a:stretch>
          </a:blipFill>
        </p:spPr>
        <p:txBody>
          <a:bodyPr wrap="square" lIns="0" tIns="0" rIns="0" bIns="0" rtlCol="0"/>
          <a:lstStyle/>
          <a:p/>
        </p:txBody>
      </p:sp>
      <p:sp>
        <p:nvSpPr>
          <p:cNvPr id="4" name="object 4"/>
          <p:cNvSpPr/>
          <p:nvPr/>
        </p:nvSpPr>
        <p:spPr>
          <a:xfrm>
            <a:off x="3845051" y="1182624"/>
            <a:ext cx="5340096" cy="4692396"/>
          </a:xfrm>
          <a:prstGeom prst="rect">
            <a:avLst/>
          </a:prstGeom>
          <a:blipFill>
            <a:blip r:embed="rId2" cstate="print"/>
            <a:stretch>
              <a:fillRect/>
            </a:stretch>
          </a:blipFill>
        </p:spPr>
        <p:txBody>
          <a:bodyPr wrap="square" lIns="0" tIns="0" rIns="0" bIns="0" rtlCol="0"/>
          <a:lstStyle/>
          <a:p/>
        </p:txBody>
      </p:sp>
      <p:sp>
        <p:nvSpPr>
          <p:cNvPr id="5" name="object 5"/>
          <p:cNvSpPr/>
          <p:nvPr/>
        </p:nvSpPr>
        <p:spPr>
          <a:xfrm>
            <a:off x="3742944" y="1258824"/>
            <a:ext cx="5340096" cy="4692396"/>
          </a:xfrm>
          <a:prstGeom prst="rect">
            <a:avLst/>
          </a:prstGeom>
          <a:blipFill>
            <a:blip r:embed="rId3" cstate="print"/>
            <a:stretch>
              <a:fillRect/>
            </a:stretch>
          </a:blipFill>
        </p:spPr>
        <p:txBody>
          <a:bodyPr wrap="square" lIns="0" tIns="0" rIns="0" bIns="0" rtlCol="0"/>
          <a:lstStyle/>
          <a:p/>
        </p:txBody>
      </p:sp>
      <p:sp>
        <p:nvSpPr>
          <p:cNvPr id="6" name="object 6"/>
          <p:cNvSpPr/>
          <p:nvPr/>
        </p:nvSpPr>
        <p:spPr>
          <a:xfrm>
            <a:off x="3648075" y="1341437"/>
            <a:ext cx="5327650" cy="4679950"/>
          </a:xfrm>
          <a:custGeom>
            <a:avLst/>
            <a:gdLst/>
            <a:ahLst/>
            <a:cxnLst/>
            <a:rect l="l" t="t" r="r" b="b"/>
            <a:pathLst>
              <a:path w="5327650" h="4679950">
                <a:moveTo>
                  <a:pt x="0" y="4679950"/>
                </a:moveTo>
                <a:lnTo>
                  <a:pt x="5327650" y="4679950"/>
                </a:lnTo>
                <a:lnTo>
                  <a:pt x="5327650" y="0"/>
                </a:lnTo>
                <a:lnTo>
                  <a:pt x="0" y="0"/>
                </a:lnTo>
                <a:lnTo>
                  <a:pt x="0" y="4679950"/>
                </a:lnTo>
                <a:close/>
              </a:path>
            </a:pathLst>
          </a:custGeom>
          <a:ln w="9525">
            <a:solidFill>
              <a:srgbClr val="5F5F5F"/>
            </a:solidFill>
          </a:ln>
        </p:spPr>
        <p:txBody>
          <a:bodyPr wrap="square" lIns="0" tIns="0" rIns="0" bIns="0" rtlCol="0"/>
          <a:lstStyle/>
          <a:p/>
        </p:txBody>
      </p:sp>
      <p:sp>
        <p:nvSpPr>
          <p:cNvPr id="7" name="object 7"/>
          <p:cNvSpPr txBox="1">
            <a:spLocks noGrp="1"/>
          </p:cNvSpPr>
          <p:nvPr>
            <p:ph type="title"/>
          </p:nvPr>
        </p:nvSpPr>
        <p:spPr>
          <a:xfrm>
            <a:off x="2164181" y="391109"/>
            <a:ext cx="3789679" cy="381635"/>
          </a:xfrm>
          <a:prstGeom prst="rect">
            <a:avLst/>
          </a:prstGeom>
        </p:spPr>
        <p:txBody>
          <a:bodyPr vert="horz" wrap="square" lIns="0" tIns="12700" rIns="0" bIns="0" rtlCol="0">
            <a:spAutoFit/>
          </a:bodyPr>
          <a:lstStyle/>
          <a:p>
            <a:pPr marL="12700">
              <a:lnSpc>
                <a:spcPct val="100000"/>
              </a:lnSpc>
              <a:spcBef>
                <a:spcPts val="100"/>
              </a:spcBef>
            </a:pPr>
            <a:r>
              <a:rPr sz="2000" b="0" spc="5" dirty="0">
                <a:solidFill>
                  <a:srgbClr val="FFFFFF"/>
                </a:solidFill>
                <a:latin typeface="宋体" panose="02010600030101010101" pitchFamily="2" charset="-122"/>
                <a:cs typeface="宋体" panose="02010600030101010101" pitchFamily="2" charset="-122"/>
              </a:rPr>
              <a:t>打开账</a:t>
            </a:r>
            <a:r>
              <a:rPr sz="2000" b="0" spc="-5" dirty="0">
                <a:solidFill>
                  <a:srgbClr val="FFFFFF"/>
                </a:solidFill>
                <a:latin typeface="宋体" panose="02010600030101010101" pitchFamily="2" charset="-122"/>
                <a:cs typeface="宋体" panose="02010600030101010101" pitchFamily="2" charset="-122"/>
              </a:rPr>
              <a:t>本</a:t>
            </a:r>
            <a:r>
              <a:rPr sz="2400" b="0" dirty="0">
                <a:solidFill>
                  <a:srgbClr val="FF0000"/>
                </a:solidFill>
                <a:latin typeface="宋体" panose="02010600030101010101" pitchFamily="2" charset="-122"/>
                <a:cs typeface="宋体" panose="02010600030101010101" pitchFamily="2" charset="-122"/>
              </a:rPr>
              <a:t>登记明细账期初余额</a:t>
            </a:r>
            <a:endParaRPr sz="2400">
              <a:latin typeface="宋体" panose="02010600030101010101" pitchFamily="2" charset="-122"/>
              <a:cs typeface="宋体" panose="02010600030101010101" pitchFamily="2" charset="-122"/>
            </a:endParaRPr>
          </a:p>
        </p:txBody>
      </p:sp>
      <p:sp>
        <p:nvSpPr>
          <p:cNvPr id="8" name="object 8"/>
          <p:cNvSpPr/>
          <p:nvPr/>
        </p:nvSpPr>
        <p:spPr>
          <a:xfrm>
            <a:off x="3866642" y="1341437"/>
            <a:ext cx="5111750" cy="4679950"/>
          </a:xfrm>
          <a:custGeom>
            <a:avLst/>
            <a:gdLst/>
            <a:ahLst/>
            <a:cxnLst/>
            <a:rect l="l" t="t" r="r" b="b"/>
            <a:pathLst>
              <a:path w="5111750" h="4679950">
                <a:moveTo>
                  <a:pt x="0" y="4679950"/>
                </a:moveTo>
                <a:lnTo>
                  <a:pt x="5111750" y="4679950"/>
                </a:lnTo>
                <a:lnTo>
                  <a:pt x="5111750" y="0"/>
                </a:lnTo>
                <a:lnTo>
                  <a:pt x="0" y="0"/>
                </a:lnTo>
                <a:lnTo>
                  <a:pt x="0" y="4679950"/>
                </a:lnTo>
                <a:close/>
              </a:path>
            </a:pathLst>
          </a:custGeom>
          <a:solidFill>
            <a:srgbClr val="0DA4EB"/>
          </a:solidFill>
        </p:spPr>
        <p:txBody>
          <a:bodyPr wrap="square" lIns="0" tIns="0" rIns="0" bIns="0" rtlCol="0"/>
          <a:lstStyle/>
          <a:p/>
        </p:txBody>
      </p:sp>
      <p:sp>
        <p:nvSpPr>
          <p:cNvPr id="9" name="object 9"/>
          <p:cNvSpPr/>
          <p:nvPr/>
        </p:nvSpPr>
        <p:spPr>
          <a:xfrm>
            <a:off x="3650742" y="1341437"/>
            <a:ext cx="5327650" cy="4679950"/>
          </a:xfrm>
          <a:custGeom>
            <a:avLst/>
            <a:gdLst/>
            <a:ahLst/>
            <a:cxnLst/>
            <a:rect l="l" t="t" r="r" b="b"/>
            <a:pathLst>
              <a:path w="5327650" h="4679950">
                <a:moveTo>
                  <a:pt x="0" y="4679950"/>
                </a:moveTo>
                <a:lnTo>
                  <a:pt x="5327650" y="4679950"/>
                </a:lnTo>
                <a:lnTo>
                  <a:pt x="5327650" y="0"/>
                </a:lnTo>
                <a:lnTo>
                  <a:pt x="0" y="0"/>
                </a:lnTo>
                <a:lnTo>
                  <a:pt x="0" y="4679950"/>
                </a:lnTo>
                <a:close/>
              </a:path>
            </a:pathLst>
          </a:custGeom>
          <a:ln w="9525">
            <a:solidFill>
              <a:srgbClr val="5F5F5F"/>
            </a:solidFill>
          </a:ln>
        </p:spPr>
        <p:txBody>
          <a:bodyPr wrap="square" lIns="0" tIns="0" rIns="0" bIns="0" rtlCol="0"/>
          <a:lstStyle/>
          <a:p/>
        </p:txBody>
      </p:sp>
      <p:sp>
        <p:nvSpPr>
          <p:cNvPr id="10" name="object 10"/>
          <p:cNvSpPr txBox="1"/>
          <p:nvPr/>
        </p:nvSpPr>
        <p:spPr>
          <a:xfrm>
            <a:off x="4467986" y="1974532"/>
            <a:ext cx="3887470" cy="408940"/>
          </a:xfrm>
          <a:prstGeom prst="rect">
            <a:avLst/>
          </a:prstGeom>
          <a:solidFill>
            <a:srgbClr val="C0C0C0"/>
          </a:solidFill>
        </p:spPr>
        <p:txBody>
          <a:bodyPr vert="horz" wrap="square" lIns="0" tIns="40005" rIns="0" bIns="0" rtlCol="0">
            <a:spAutoFit/>
          </a:bodyPr>
          <a:lstStyle/>
          <a:p>
            <a:pPr marL="1177290">
              <a:lnSpc>
                <a:spcPct val="100000"/>
              </a:lnSpc>
              <a:spcBef>
                <a:spcPts val="315"/>
              </a:spcBef>
            </a:pPr>
            <a:r>
              <a:rPr sz="2400" b="1" dirty="0">
                <a:solidFill>
                  <a:srgbClr val="5F5F5F"/>
                </a:solidFill>
                <a:latin typeface="宋体" panose="02010600030101010101" pitchFamily="2" charset="-122"/>
                <a:cs typeface="宋体" panose="02010600030101010101" pitchFamily="2" charset="-122"/>
              </a:rPr>
              <a:t>明细分类账</a:t>
            </a:r>
            <a:endParaRPr sz="2400">
              <a:latin typeface="宋体" panose="02010600030101010101" pitchFamily="2" charset="-122"/>
              <a:cs typeface="宋体" panose="02010600030101010101" pitchFamily="2" charset="-122"/>
            </a:endParaRPr>
          </a:p>
        </p:txBody>
      </p:sp>
      <p:sp>
        <p:nvSpPr>
          <p:cNvPr id="11" name="object 11"/>
          <p:cNvSpPr/>
          <p:nvPr/>
        </p:nvSpPr>
        <p:spPr>
          <a:xfrm>
            <a:off x="3650742" y="1341437"/>
            <a:ext cx="215900" cy="4679950"/>
          </a:xfrm>
          <a:custGeom>
            <a:avLst/>
            <a:gdLst/>
            <a:ahLst/>
            <a:cxnLst/>
            <a:rect l="l" t="t" r="r" b="b"/>
            <a:pathLst>
              <a:path w="215900" h="4679950">
                <a:moveTo>
                  <a:pt x="0" y="4679950"/>
                </a:moveTo>
                <a:lnTo>
                  <a:pt x="215900" y="4679950"/>
                </a:lnTo>
                <a:lnTo>
                  <a:pt x="215900" y="0"/>
                </a:lnTo>
                <a:lnTo>
                  <a:pt x="0" y="0"/>
                </a:lnTo>
                <a:lnTo>
                  <a:pt x="0" y="4679950"/>
                </a:lnTo>
                <a:close/>
              </a:path>
            </a:pathLst>
          </a:custGeom>
          <a:solidFill>
            <a:srgbClr val="993300"/>
          </a:solidFill>
        </p:spPr>
        <p:txBody>
          <a:bodyPr wrap="square" lIns="0" tIns="0" rIns="0" bIns="0" rtlCol="0"/>
          <a:lstStyle/>
          <a:p/>
        </p:txBody>
      </p:sp>
      <p:sp>
        <p:nvSpPr>
          <p:cNvPr id="12" name="object 12"/>
          <p:cNvSpPr/>
          <p:nvPr/>
        </p:nvSpPr>
        <p:spPr>
          <a:xfrm>
            <a:off x="3650742" y="1341437"/>
            <a:ext cx="215900" cy="4679950"/>
          </a:xfrm>
          <a:custGeom>
            <a:avLst/>
            <a:gdLst/>
            <a:ahLst/>
            <a:cxnLst/>
            <a:rect l="l" t="t" r="r" b="b"/>
            <a:pathLst>
              <a:path w="215900" h="4679950">
                <a:moveTo>
                  <a:pt x="0" y="4679950"/>
                </a:moveTo>
                <a:lnTo>
                  <a:pt x="215900" y="4679950"/>
                </a:lnTo>
                <a:lnTo>
                  <a:pt x="215900" y="0"/>
                </a:lnTo>
                <a:lnTo>
                  <a:pt x="0" y="0"/>
                </a:lnTo>
                <a:lnTo>
                  <a:pt x="0" y="4679950"/>
                </a:lnTo>
                <a:close/>
              </a:path>
            </a:pathLst>
          </a:custGeom>
          <a:ln w="9525">
            <a:solidFill>
              <a:srgbClr val="5F5F5F"/>
            </a:solidFill>
          </a:ln>
        </p:spPr>
        <p:txBody>
          <a:bodyPr wrap="square" lIns="0" tIns="0" rIns="0" bIns="0" rtlCol="0"/>
          <a:lstStyle/>
          <a:p/>
        </p:txBody>
      </p:sp>
      <p:sp>
        <p:nvSpPr>
          <p:cNvPr id="14" name="object 14"/>
          <p:cNvSpPr txBox="1"/>
          <p:nvPr/>
        </p:nvSpPr>
        <p:spPr>
          <a:xfrm>
            <a:off x="9755251" y="6434337"/>
            <a:ext cx="204470" cy="208915"/>
          </a:xfrm>
          <a:prstGeom prst="rect">
            <a:avLst/>
          </a:prstGeom>
        </p:spPr>
        <p:txBody>
          <a:bodyPr vert="horz" wrap="square" lIns="0" tIns="0" rIns="0" bIns="0" rtlCol="0">
            <a:spAutoFit/>
          </a:bodyPr>
          <a:lstStyle/>
          <a:p>
            <a:pPr marL="12700">
              <a:lnSpc>
                <a:spcPts val="1630"/>
              </a:lnSpc>
            </a:pPr>
            <a:r>
              <a:rPr sz="1400" spc="5" dirty="0">
                <a:solidFill>
                  <a:srgbClr val="5F5F5F"/>
                </a:solidFill>
                <a:latin typeface="Times New Roman" panose="02020603050405020304"/>
                <a:cs typeface="Times New Roman" panose="02020603050405020304"/>
              </a:rPr>
              <a:t>5</a:t>
            </a:r>
            <a:r>
              <a:rPr sz="1400" dirty="0">
                <a:solidFill>
                  <a:srgbClr val="5F5F5F"/>
                </a:solidFill>
                <a:latin typeface="Times New Roman" panose="02020603050405020304"/>
                <a:cs typeface="Times New Roman" panose="02020603050405020304"/>
              </a:rPr>
              <a:t>1</a:t>
            </a:r>
            <a:endParaRPr sz="1400">
              <a:latin typeface="Times New Roman" panose="02020603050405020304"/>
              <a:cs typeface="Times New Roman" panose="02020603050405020304"/>
            </a:endParaRPr>
          </a:p>
        </p:txBody>
      </p:sp>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020817" y="255651"/>
            <a:ext cx="3292475" cy="504825"/>
          </a:xfrm>
          <a:prstGeom prst="rect">
            <a:avLst/>
          </a:prstGeom>
        </p:spPr>
        <p:txBody>
          <a:bodyPr vert="horz" wrap="square" lIns="0" tIns="12700" rIns="0" bIns="0" rtlCol="0">
            <a:spAutoFit/>
          </a:bodyPr>
          <a:lstStyle/>
          <a:p>
            <a:pPr marL="12700">
              <a:lnSpc>
                <a:spcPct val="100000"/>
              </a:lnSpc>
              <a:spcBef>
                <a:spcPts val="100"/>
              </a:spcBef>
            </a:pPr>
            <a:r>
              <a:rPr sz="3200" spc="10" dirty="0">
                <a:solidFill>
                  <a:srgbClr val="CC00FF"/>
                </a:solidFill>
              </a:rPr>
              <a:t>原材</a:t>
            </a:r>
            <a:r>
              <a:rPr sz="3200" dirty="0">
                <a:solidFill>
                  <a:srgbClr val="CC00FF"/>
                </a:solidFill>
              </a:rPr>
              <a:t>料</a:t>
            </a:r>
            <a:r>
              <a:rPr sz="3200" spc="-5" dirty="0">
                <a:solidFill>
                  <a:srgbClr val="FF0000"/>
                </a:solidFill>
                <a:latin typeface="宋体" panose="02010600030101010101" pitchFamily="2" charset="-122"/>
                <a:cs typeface="宋体" panose="02010600030101010101" pitchFamily="2" charset="-122"/>
              </a:rPr>
              <a:t>明细</a:t>
            </a:r>
            <a:r>
              <a:rPr sz="3200" spc="-10" dirty="0">
                <a:solidFill>
                  <a:srgbClr val="FF0000"/>
                </a:solidFill>
                <a:latin typeface="宋体" panose="02010600030101010101" pitchFamily="2" charset="-122"/>
                <a:cs typeface="宋体" panose="02010600030101010101" pitchFamily="2" charset="-122"/>
              </a:rPr>
              <a:t>分</a:t>
            </a:r>
            <a:r>
              <a:rPr sz="3200" spc="-5" dirty="0">
                <a:solidFill>
                  <a:srgbClr val="FF0000"/>
                </a:solidFill>
                <a:latin typeface="宋体" panose="02010600030101010101" pitchFamily="2" charset="-122"/>
                <a:cs typeface="宋体" panose="02010600030101010101" pitchFamily="2" charset="-122"/>
              </a:rPr>
              <a:t>类</a:t>
            </a:r>
            <a:r>
              <a:rPr sz="3200" spc="-10" dirty="0">
                <a:solidFill>
                  <a:srgbClr val="FF0000"/>
                </a:solidFill>
                <a:latin typeface="宋体" panose="02010600030101010101" pitchFamily="2" charset="-122"/>
                <a:cs typeface="宋体" panose="02010600030101010101" pitchFamily="2" charset="-122"/>
              </a:rPr>
              <a:t>账</a:t>
            </a:r>
            <a:endParaRPr sz="3200">
              <a:latin typeface="宋体" panose="02010600030101010101" pitchFamily="2" charset="-122"/>
              <a:cs typeface="宋体" panose="02010600030101010101" pitchFamily="2" charset="-122"/>
            </a:endParaRPr>
          </a:p>
        </p:txBody>
      </p:sp>
      <p:sp>
        <p:nvSpPr>
          <p:cNvPr id="3" name="object 3"/>
          <p:cNvSpPr/>
          <p:nvPr/>
        </p:nvSpPr>
        <p:spPr>
          <a:xfrm>
            <a:off x="4724400" y="838200"/>
            <a:ext cx="3962400" cy="3175"/>
          </a:xfrm>
          <a:custGeom>
            <a:avLst/>
            <a:gdLst/>
            <a:ahLst/>
            <a:cxnLst/>
            <a:rect l="l" t="t" r="r" b="b"/>
            <a:pathLst>
              <a:path w="3962400" h="3175">
                <a:moveTo>
                  <a:pt x="0" y="0"/>
                </a:moveTo>
                <a:lnTo>
                  <a:pt x="3962400" y="3175"/>
                </a:lnTo>
              </a:path>
            </a:pathLst>
          </a:custGeom>
          <a:ln w="22225">
            <a:solidFill>
              <a:srgbClr val="008000"/>
            </a:solidFill>
          </a:ln>
        </p:spPr>
        <p:txBody>
          <a:bodyPr wrap="square" lIns="0" tIns="0" rIns="0" bIns="0" rtlCol="0"/>
          <a:lstStyle/>
          <a:p/>
        </p:txBody>
      </p:sp>
      <p:sp>
        <p:nvSpPr>
          <p:cNvPr id="4" name="object 4"/>
          <p:cNvSpPr/>
          <p:nvPr/>
        </p:nvSpPr>
        <p:spPr>
          <a:xfrm>
            <a:off x="2516124" y="1173480"/>
            <a:ext cx="315467" cy="160020"/>
          </a:xfrm>
          <a:prstGeom prst="rect">
            <a:avLst/>
          </a:prstGeom>
          <a:blipFill>
            <a:blip r:embed="rId1" cstate="print"/>
            <a:stretch>
              <a:fillRect/>
            </a:stretch>
          </a:blipFill>
        </p:spPr>
        <p:txBody>
          <a:bodyPr wrap="square" lIns="0" tIns="0" rIns="0" bIns="0" rtlCol="0"/>
          <a:lstStyle/>
          <a:p/>
        </p:txBody>
      </p:sp>
      <p:sp>
        <p:nvSpPr>
          <p:cNvPr id="5" name="object 5"/>
          <p:cNvSpPr/>
          <p:nvPr/>
        </p:nvSpPr>
        <p:spPr>
          <a:xfrm>
            <a:off x="2516124" y="1082039"/>
            <a:ext cx="492251" cy="347472"/>
          </a:xfrm>
          <a:prstGeom prst="rect">
            <a:avLst/>
          </a:prstGeom>
          <a:blipFill>
            <a:blip r:embed="rId2" cstate="print"/>
            <a:stretch>
              <a:fillRect/>
            </a:stretch>
          </a:blipFill>
        </p:spPr>
        <p:txBody>
          <a:bodyPr wrap="square" lIns="0" tIns="0" rIns="0" bIns="0" rtlCol="0"/>
          <a:lstStyle/>
          <a:p/>
        </p:txBody>
      </p:sp>
      <p:sp>
        <p:nvSpPr>
          <p:cNvPr id="6" name="object 6"/>
          <p:cNvSpPr txBox="1"/>
          <p:nvPr/>
        </p:nvSpPr>
        <p:spPr>
          <a:xfrm>
            <a:off x="1973376" y="1114425"/>
            <a:ext cx="333375" cy="196850"/>
          </a:xfrm>
          <a:prstGeom prst="rect">
            <a:avLst/>
          </a:prstGeom>
        </p:spPr>
        <p:txBody>
          <a:bodyPr vert="horz" wrap="square" lIns="0" tIns="12700" rIns="0" bIns="0" rtlCol="0">
            <a:spAutoFit/>
          </a:bodyPr>
          <a:lstStyle/>
          <a:p>
            <a:pPr marL="12700">
              <a:lnSpc>
                <a:spcPct val="100000"/>
              </a:lnSpc>
              <a:spcBef>
                <a:spcPts val="100"/>
              </a:spcBef>
            </a:pPr>
            <a:r>
              <a:rPr sz="1200" b="1" spc="5" dirty="0">
                <a:solidFill>
                  <a:srgbClr val="339966"/>
                </a:solidFill>
                <a:latin typeface="宋体" panose="02010600030101010101" pitchFamily="2" charset="-122"/>
                <a:cs typeface="宋体" panose="02010600030101010101" pitchFamily="2" charset="-122"/>
              </a:rPr>
              <a:t>货号</a:t>
            </a:r>
            <a:endParaRPr sz="1200">
              <a:latin typeface="宋体" panose="02010600030101010101" pitchFamily="2" charset="-122"/>
              <a:cs typeface="宋体" panose="02010600030101010101" pitchFamily="2" charset="-122"/>
            </a:endParaRPr>
          </a:p>
        </p:txBody>
      </p:sp>
      <p:sp>
        <p:nvSpPr>
          <p:cNvPr id="7" name="object 7"/>
          <p:cNvSpPr/>
          <p:nvPr/>
        </p:nvSpPr>
        <p:spPr>
          <a:xfrm>
            <a:off x="2293924" y="1307642"/>
            <a:ext cx="304800" cy="0"/>
          </a:xfrm>
          <a:custGeom>
            <a:avLst/>
            <a:gdLst/>
            <a:ahLst/>
            <a:cxnLst/>
            <a:rect l="l" t="t" r="r" b="b"/>
            <a:pathLst>
              <a:path w="304800">
                <a:moveTo>
                  <a:pt x="0" y="0"/>
                </a:moveTo>
                <a:lnTo>
                  <a:pt x="304800" y="0"/>
                </a:lnTo>
              </a:path>
            </a:pathLst>
          </a:custGeom>
          <a:ln w="9601">
            <a:solidFill>
              <a:srgbClr val="329865"/>
            </a:solidFill>
          </a:ln>
        </p:spPr>
        <p:txBody>
          <a:bodyPr wrap="square" lIns="0" tIns="0" rIns="0" bIns="0" rtlCol="0"/>
          <a:lstStyle/>
          <a:p/>
        </p:txBody>
      </p:sp>
      <p:sp>
        <p:nvSpPr>
          <p:cNvPr id="8" name="object 8"/>
          <p:cNvSpPr/>
          <p:nvPr/>
        </p:nvSpPr>
        <p:spPr>
          <a:xfrm>
            <a:off x="2896235" y="1307642"/>
            <a:ext cx="152400" cy="0"/>
          </a:xfrm>
          <a:custGeom>
            <a:avLst/>
            <a:gdLst/>
            <a:ahLst/>
            <a:cxnLst/>
            <a:rect l="l" t="t" r="r" b="b"/>
            <a:pathLst>
              <a:path w="152400">
                <a:moveTo>
                  <a:pt x="0" y="0"/>
                </a:moveTo>
                <a:lnTo>
                  <a:pt x="152400" y="0"/>
                </a:lnTo>
              </a:path>
            </a:pathLst>
          </a:custGeom>
          <a:ln w="9601">
            <a:solidFill>
              <a:srgbClr val="329865"/>
            </a:solidFill>
          </a:ln>
        </p:spPr>
        <p:txBody>
          <a:bodyPr wrap="square" lIns="0" tIns="0" rIns="0" bIns="0" rtlCol="0"/>
          <a:lstStyle/>
          <a:p/>
        </p:txBody>
      </p:sp>
      <p:sp>
        <p:nvSpPr>
          <p:cNvPr id="9" name="object 9"/>
          <p:cNvSpPr txBox="1"/>
          <p:nvPr/>
        </p:nvSpPr>
        <p:spPr>
          <a:xfrm>
            <a:off x="2586024" y="1114425"/>
            <a:ext cx="2113915" cy="196850"/>
          </a:xfrm>
          <a:prstGeom prst="rect">
            <a:avLst/>
          </a:prstGeom>
        </p:spPr>
        <p:txBody>
          <a:bodyPr vert="horz" wrap="square" lIns="0" tIns="12700" rIns="0" bIns="0" rtlCol="0">
            <a:spAutoFit/>
          </a:bodyPr>
          <a:lstStyle/>
          <a:p>
            <a:pPr marL="12700">
              <a:lnSpc>
                <a:spcPct val="100000"/>
              </a:lnSpc>
              <a:spcBef>
                <a:spcPts val="100"/>
              </a:spcBef>
              <a:tabLst>
                <a:tab pos="462280" algn="l"/>
                <a:tab pos="1792605" algn="l"/>
              </a:tabLst>
            </a:pPr>
            <a:r>
              <a:rPr sz="1200" b="1" spc="-60" dirty="0">
                <a:solidFill>
                  <a:srgbClr val="4489D7"/>
                </a:solidFill>
                <a:latin typeface="Times New Roman" panose="02020603050405020304"/>
                <a:cs typeface="Times New Roman" panose="02020603050405020304"/>
              </a:rPr>
              <a:t>1</a:t>
            </a:r>
            <a:r>
              <a:rPr sz="1200" b="1" dirty="0">
                <a:solidFill>
                  <a:srgbClr val="4489D7"/>
                </a:solidFill>
                <a:latin typeface="Times New Roman" panose="02020603050405020304"/>
                <a:cs typeface="Times New Roman" panose="02020603050405020304"/>
              </a:rPr>
              <a:t>1</a:t>
            </a:r>
            <a:r>
              <a:rPr sz="1200" b="1" spc="-5" dirty="0">
                <a:solidFill>
                  <a:srgbClr val="4489D7"/>
                </a:solidFill>
                <a:latin typeface="Times New Roman" panose="02020603050405020304"/>
                <a:cs typeface="Times New Roman" panose="02020603050405020304"/>
              </a:rPr>
              <a:t>0</a:t>
            </a:r>
            <a:r>
              <a:rPr sz="1200" b="1" dirty="0">
                <a:solidFill>
                  <a:srgbClr val="4489D7"/>
                </a:solidFill>
                <a:latin typeface="Times New Roman" panose="02020603050405020304"/>
                <a:cs typeface="Times New Roman" panose="02020603050405020304"/>
              </a:rPr>
              <a:t>1	</a:t>
            </a:r>
            <a:r>
              <a:rPr sz="1200" b="1" spc="-5" dirty="0">
                <a:solidFill>
                  <a:srgbClr val="339966"/>
                </a:solidFill>
                <a:latin typeface="宋体" panose="02010600030101010101" pitchFamily="2" charset="-122"/>
                <a:cs typeface="宋体" panose="02010600030101010101" pitchFamily="2" charset="-122"/>
              </a:rPr>
              <a:t>规格</a:t>
            </a:r>
            <a:r>
              <a:rPr sz="1200" b="1" u="sng" spc="-5" dirty="0">
                <a:solidFill>
                  <a:srgbClr val="4489D7"/>
                </a:solidFill>
                <a:uFill>
                  <a:solidFill>
                    <a:srgbClr val="4489D7"/>
                  </a:solidFill>
                </a:uFill>
                <a:latin typeface="宋体" panose="02010600030101010101" pitchFamily="2" charset="-122"/>
                <a:cs typeface="宋体" panose="02010600030101010101" pitchFamily="2" charset="-122"/>
              </a:rPr>
              <a:t>甲</a:t>
            </a:r>
            <a:r>
              <a:rPr sz="1200" b="1" u="sng" spc="5" dirty="0">
                <a:solidFill>
                  <a:srgbClr val="4489D7"/>
                </a:solidFill>
                <a:uFill>
                  <a:solidFill>
                    <a:srgbClr val="4489D7"/>
                  </a:solidFill>
                </a:uFill>
                <a:latin typeface="宋体" panose="02010600030101010101" pitchFamily="2" charset="-122"/>
                <a:cs typeface="宋体" panose="02010600030101010101" pitchFamily="2" charset="-122"/>
              </a:rPr>
              <a:t>材</a:t>
            </a:r>
            <a:r>
              <a:rPr sz="1200" b="1" u="sng" spc="260" dirty="0">
                <a:solidFill>
                  <a:srgbClr val="4489D7"/>
                </a:solidFill>
                <a:uFill>
                  <a:solidFill>
                    <a:srgbClr val="4489D7"/>
                  </a:solidFill>
                </a:uFill>
                <a:latin typeface="宋体" panose="02010600030101010101" pitchFamily="2" charset="-122"/>
                <a:cs typeface="宋体" panose="02010600030101010101" pitchFamily="2" charset="-122"/>
              </a:rPr>
              <a:t>料</a:t>
            </a:r>
            <a:r>
              <a:rPr sz="1200" b="1" spc="5" dirty="0">
                <a:solidFill>
                  <a:srgbClr val="339966"/>
                </a:solidFill>
                <a:latin typeface="宋体" panose="02010600030101010101" pitchFamily="2" charset="-122"/>
                <a:cs typeface="宋体" panose="02010600030101010101" pitchFamily="2" charset="-122"/>
              </a:rPr>
              <a:t>单</a:t>
            </a:r>
            <a:r>
              <a:rPr sz="1200" b="1" spc="-5" dirty="0">
                <a:solidFill>
                  <a:srgbClr val="339966"/>
                </a:solidFill>
                <a:latin typeface="宋体" panose="02010600030101010101" pitchFamily="2" charset="-122"/>
                <a:cs typeface="宋体" panose="02010600030101010101" pitchFamily="2" charset="-122"/>
              </a:rPr>
              <a:t>位</a:t>
            </a:r>
            <a:r>
              <a:rPr sz="1200" b="1" dirty="0">
                <a:solidFill>
                  <a:srgbClr val="339966"/>
                </a:solidFill>
                <a:latin typeface="宋体" panose="02010600030101010101" pitchFamily="2" charset="-122"/>
                <a:cs typeface="宋体" panose="02010600030101010101" pitchFamily="2" charset="-122"/>
              </a:rPr>
              <a:t>	</a:t>
            </a:r>
            <a:r>
              <a:rPr sz="1200" b="1" spc="5" dirty="0">
                <a:solidFill>
                  <a:srgbClr val="4489D7"/>
                </a:solidFill>
                <a:latin typeface="宋体" panose="02010600030101010101" pitchFamily="2" charset="-122"/>
                <a:cs typeface="宋体" panose="02010600030101010101" pitchFamily="2" charset="-122"/>
              </a:rPr>
              <a:t>公斤</a:t>
            </a:r>
            <a:endParaRPr sz="1200">
              <a:latin typeface="宋体" panose="02010600030101010101" pitchFamily="2" charset="-122"/>
              <a:cs typeface="宋体" panose="02010600030101010101" pitchFamily="2" charset="-122"/>
            </a:endParaRPr>
          </a:p>
        </p:txBody>
      </p:sp>
      <p:sp>
        <p:nvSpPr>
          <p:cNvPr id="10" name="object 10"/>
          <p:cNvSpPr txBox="1"/>
          <p:nvPr/>
        </p:nvSpPr>
        <p:spPr>
          <a:xfrm>
            <a:off x="5128640" y="1114425"/>
            <a:ext cx="4752340" cy="196850"/>
          </a:xfrm>
          <a:prstGeom prst="rect">
            <a:avLst/>
          </a:prstGeom>
        </p:spPr>
        <p:txBody>
          <a:bodyPr vert="horz" wrap="square" lIns="0" tIns="12700" rIns="0" bIns="0" rtlCol="0">
            <a:spAutoFit/>
          </a:bodyPr>
          <a:lstStyle/>
          <a:p>
            <a:pPr marL="12700">
              <a:lnSpc>
                <a:spcPct val="100000"/>
              </a:lnSpc>
              <a:spcBef>
                <a:spcPts val="100"/>
              </a:spcBef>
              <a:tabLst>
                <a:tab pos="1651000" algn="l"/>
                <a:tab pos="3255645" algn="l"/>
                <a:tab pos="4739005" algn="l"/>
              </a:tabLst>
            </a:pPr>
            <a:r>
              <a:rPr sz="1200" b="1" spc="5" dirty="0">
                <a:solidFill>
                  <a:srgbClr val="339966"/>
                </a:solidFill>
                <a:latin typeface="宋体" panose="02010600030101010101" pitchFamily="2" charset="-122"/>
                <a:cs typeface="宋体" panose="02010600030101010101" pitchFamily="2" charset="-122"/>
              </a:rPr>
              <a:t>最高存</a:t>
            </a:r>
            <a:r>
              <a:rPr sz="1200" b="1" spc="-5" dirty="0">
                <a:solidFill>
                  <a:srgbClr val="339966"/>
                </a:solidFill>
                <a:latin typeface="宋体" panose="02010600030101010101" pitchFamily="2" charset="-122"/>
                <a:cs typeface="宋体" panose="02010600030101010101" pitchFamily="2" charset="-122"/>
              </a:rPr>
              <a:t>量</a:t>
            </a:r>
            <a:r>
              <a:rPr sz="1200" b="1" u="sng" dirty="0">
                <a:solidFill>
                  <a:srgbClr val="339966"/>
                </a:solidFill>
                <a:uFill>
                  <a:solidFill>
                    <a:srgbClr val="329865"/>
                  </a:solidFill>
                </a:uFill>
                <a:latin typeface="Times New Roman" panose="02020603050405020304"/>
                <a:cs typeface="Times New Roman" panose="02020603050405020304"/>
              </a:rPr>
              <a:t> 	</a:t>
            </a:r>
            <a:r>
              <a:rPr sz="1200" b="1" spc="5" dirty="0">
                <a:solidFill>
                  <a:srgbClr val="339966"/>
                </a:solidFill>
                <a:latin typeface="宋体" panose="02010600030101010101" pitchFamily="2" charset="-122"/>
                <a:cs typeface="宋体" panose="02010600030101010101" pitchFamily="2" charset="-122"/>
              </a:rPr>
              <a:t>最低存</a:t>
            </a:r>
            <a:r>
              <a:rPr sz="1200" b="1" spc="-5" dirty="0">
                <a:solidFill>
                  <a:srgbClr val="339966"/>
                </a:solidFill>
                <a:latin typeface="宋体" panose="02010600030101010101" pitchFamily="2" charset="-122"/>
                <a:cs typeface="宋体" panose="02010600030101010101" pitchFamily="2" charset="-122"/>
              </a:rPr>
              <a:t>量</a:t>
            </a:r>
            <a:r>
              <a:rPr sz="1200" b="1" u="sng" dirty="0">
                <a:solidFill>
                  <a:srgbClr val="339966"/>
                </a:solidFill>
                <a:uFill>
                  <a:solidFill>
                    <a:srgbClr val="329865"/>
                  </a:solidFill>
                </a:uFill>
                <a:latin typeface="Times New Roman" panose="02020603050405020304"/>
                <a:cs typeface="Times New Roman" panose="02020603050405020304"/>
              </a:rPr>
              <a:t> 	</a:t>
            </a:r>
            <a:r>
              <a:rPr sz="1200" b="1" spc="-5" dirty="0">
                <a:solidFill>
                  <a:srgbClr val="339966"/>
                </a:solidFill>
                <a:latin typeface="宋体" panose="02010600030101010101" pitchFamily="2" charset="-122"/>
                <a:cs typeface="宋体" panose="02010600030101010101" pitchFamily="2" charset="-122"/>
              </a:rPr>
              <a:t>存放地点</a:t>
            </a:r>
            <a:r>
              <a:rPr sz="1200" b="1" u="sng" dirty="0">
                <a:solidFill>
                  <a:srgbClr val="339966"/>
                </a:solidFill>
                <a:uFill>
                  <a:solidFill>
                    <a:srgbClr val="329865"/>
                  </a:solidFill>
                </a:uFill>
                <a:latin typeface="Times New Roman" panose="02020603050405020304"/>
                <a:cs typeface="Times New Roman" panose="02020603050405020304"/>
              </a:rPr>
              <a:t> 	</a:t>
            </a:r>
            <a:endParaRPr sz="1200">
              <a:latin typeface="Times New Roman" panose="02020603050405020304"/>
              <a:cs typeface="Times New Roman" panose="02020603050405020304"/>
            </a:endParaRPr>
          </a:p>
        </p:txBody>
      </p:sp>
      <p:sp>
        <p:nvSpPr>
          <p:cNvPr id="11" name="object 11"/>
          <p:cNvSpPr/>
          <p:nvPr/>
        </p:nvSpPr>
        <p:spPr>
          <a:xfrm>
            <a:off x="2522474" y="1296923"/>
            <a:ext cx="373380" cy="0"/>
          </a:xfrm>
          <a:custGeom>
            <a:avLst/>
            <a:gdLst/>
            <a:ahLst/>
            <a:cxnLst/>
            <a:rect l="l" t="t" r="r" b="b"/>
            <a:pathLst>
              <a:path w="373380">
                <a:moveTo>
                  <a:pt x="0" y="0"/>
                </a:moveTo>
                <a:lnTo>
                  <a:pt x="373380" y="0"/>
                </a:lnTo>
              </a:path>
            </a:pathLst>
          </a:custGeom>
          <a:ln w="7620">
            <a:solidFill>
              <a:srgbClr val="4489D7"/>
            </a:solidFill>
          </a:ln>
        </p:spPr>
        <p:txBody>
          <a:bodyPr wrap="square" lIns="0" tIns="0" rIns="0" bIns="0" rtlCol="0"/>
          <a:lstStyle/>
          <a:p/>
        </p:txBody>
      </p:sp>
      <p:sp>
        <p:nvSpPr>
          <p:cNvPr id="12" name="object 12"/>
          <p:cNvSpPr/>
          <p:nvPr/>
        </p:nvSpPr>
        <p:spPr>
          <a:xfrm>
            <a:off x="2895853" y="1296923"/>
            <a:ext cx="152400" cy="0"/>
          </a:xfrm>
          <a:custGeom>
            <a:avLst/>
            <a:gdLst/>
            <a:ahLst/>
            <a:cxnLst/>
            <a:rect l="l" t="t" r="r" b="b"/>
            <a:pathLst>
              <a:path w="152400">
                <a:moveTo>
                  <a:pt x="0" y="0"/>
                </a:moveTo>
                <a:lnTo>
                  <a:pt x="152400" y="0"/>
                </a:lnTo>
              </a:path>
            </a:pathLst>
          </a:custGeom>
          <a:ln w="7620">
            <a:solidFill>
              <a:srgbClr val="339966"/>
            </a:solidFill>
          </a:ln>
        </p:spPr>
        <p:txBody>
          <a:bodyPr wrap="square" lIns="0" tIns="0" rIns="0" bIns="0" rtlCol="0"/>
          <a:lstStyle/>
          <a:p/>
        </p:txBody>
      </p:sp>
      <p:sp>
        <p:nvSpPr>
          <p:cNvPr id="13" name="object 13"/>
          <p:cNvSpPr/>
          <p:nvPr/>
        </p:nvSpPr>
        <p:spPr>
          <a:xfrm>
            <a:off x="4188205" y="1296923"/>
            <a:ext cx="190500" cy="0"/>
          </a:xfrm>
          <a:custGeom>
            <a:avLst/>
            <a:gdLst/>
            <a:ahLst/>
            <a:cxnLst/>
            <a:rect l="l" t="t" r="r" b="b"/>
            <a:pathLst>
              <a:path w="190500">
                <a:moveTo>
                  <a:pt x="0" y="0"/>
                </a:moveTo>
                <a:lnTo>
                  <a:pt x="190500" y="0"/>
                </a:lnTo>
              </a:path>
            </a:pathLst>
          </a:custGeom>
          <a:ln w="7620">
            <a:solidFill>
              <a:srgbClr val="339966"/>
            </a:solidFill>
          </a:ln>
        </p:spPr>
        <p:txBody>
          <a:bodyPr wrap="square" lIns="0" tIns="0" rIns="0" bIns="0" rtlCol="0"/>
          <a:lstStyle/>
          <a:p/>
        </p:txBody>
      </p:sp>
      <p:sp>
        <p:nvSpPr>
          <p:cNvPr id="14" name="object 14"/>
          <p:cNvSpPr/>
          <p:nvPr/>
        </p:nvSpPr>
        <p:spPr>
          <a:xfrm>
            <a:off x="4378705" y="1296923"/>
            <a:ext cx="647700" cy="0"/>
          </a:xfrm>
          <a:custGeom>
            <a:avLst/>
            <a:gdLst/>
            <a:ahLst/>
            <a:cxnLst/>
            <a:rect l="l" t="t" r="r" b="b"/>
            <a:pathLst>
              <a:path w="647700">
                <a:moveTo>
                  <a:pt x="0" y="0"/>
                </a:moveTo>
                <a:lnTo>
                  <a:pt x="647699" y="0"/>
                </a:lnTo>
              </a:path>
            </a:pathLst>
          </a:custGeom>
          <a:ln w="7620">
            <a:solidFill>
              <a:srgbClr val="4489D7"/>
            </a:solidFill>
          </a:ln>
        </p:spPr>
        <p:txBody>
          <a:bodyPr wrap="square" lIns="0" tIns="0" rIns="0" bIns="0" rtlCol="0"/>
          <a:lstStyle/>
          <a:p/>
        </p:txBody>
      </p:sp>
      <p:sp>
        <p:nvSpPr>
          <p:cNvPr id="15" name="object 15"/>
          <p:cNvSpPr/>
          <p:nvPr/>
        </p:nvSpPr>
        <p:spPr>
          <a:xfrm>
            <a:off x="3408220" y="636616"/>
            <a:ext cx="78135" cy="122909"/>
          </a:xfrm>
          <a:prstGeom prst="rect">
            <a:avLst/>
          </a:prstGeom>
          <a:blipFill>
            <a:blip r:embed="rId3" cstate="print"/>
            <a:stretch>
              <a:fillRect/>
            </a:stretch>
          </a:blipFill>
        </p:spPr>
        <p:txBody>
          <a:bodyPr wrap="square" lIns="0" tIns="0" rIns="0" bIns="0" rtlCol="0"/>
          <a:lstStyle/>
          <a:p/>
        </p:txBody>
      </p:sp>
      <p:sp>
        <p:nvSpPr>
          <p:cNvPr id="16" name="object 16"/>
          <p:cNvSpPr/>
          <p:nvPr/>
        </p:nvSpPr>
        <p:spPr>
          <a:xfrm>
            <a:off x="3378707" y="541019"/>
            <a:ext cx="289560" cy="350520"/>
          </a:xfrm>
          <a:prstGeom prst="rect">
            <a:avLst/>
          </a:prstGeom>
          <a:blipFill>
            <a:blip r:embed="rId4" cstate="print"/>
            <a:stretch>
              <a:fillRect/>
            </a:stretch>
          </a:blipFill>
        </p:spPr>
        <p:txBody>
          <a:bodyPr wrap="square" lIns="0" tIns="0" rIns="0" bIns="0" rtlCol="0"/>
          <a:lstStyle/>
          <a:p/>
        </p:txBody>
      </p:sp>
      <p:sp>
        <p:nvSpPr>
          <p:cNvPr id="17" name="object 17"/>
          <p:cNvSpPr/>
          <p:nvPr/>
        </p:nvSpPr>
        <p:spPr>
          <a:xfrm>
            <a:off x="3454907" y="541019"/>
            <a:ext cx="251460" cy="350520"/>
          </a:xfrm>
          <a:prstGeom prst="rect">
            <a:avLst/>
          </a:prstGeom>
          <a:blipFill>
            <a:blip r:embed="rId5" cstate="print"/>
            <a:stretch>
              <a:fillRect/>
            </a:stretch>
          </a:blipFill>
        </p:spPr>
        <p:txBody>
          <a:bodyPr wrap="square" lIns="0" tIns="0" rIns="0" bIns="0" rtlCol="0"/>
          <a:lstStyle/>
          <a:p/>
        </p:txBody>
      </p:sp>
      <p:graphicFrame>
        <p:nvGraphicFramePr>
          <p:cNvPr id="18" name="object 18"/>
          <p:cNvGraphicFramePr>
            <a:graphicFrameLocks noGrp="1"/>
          </p:cNvGraphicFramePr>
          <p:nvPr/>
        </p:nvGraphicFramePr>
        <p:xfrm>
          <a:off x="1822697" y="300037"/>
          <a:ext cx="2074545" cy="619760"/>
        </p:xfrm>
        <a:graphic>
          <a:graphicData uri="http://schemas.openxmlformats.org/drawingml/2006/table">
            <a:tbl>
              <a:tblPr firstRow="1" bandRow="1">
                <a:tableStyleId>{2D5ABB26-0587-4C30-8999-92F81FD0307C}</a:tableStyleId>
              </a:tblPr>
              <a:tblGrid>
                <a:gridCol w="1085215"/>
                <a:gridCol w="989330"/>
              </a:tblGrid>
              <a:tr h="309880">
                <a:tc>
                  <a:txBody>
                    <a:bodyPr/>
                    <a:lstStyle/>
                    <a:p>
                      <a:pPr marL="191770">
                        <a:lnSpc>
                          <a:spcPct val="100000"/>
                        </a:lnSpc>
                        <a:spcBef>
                          <a:spcPts val="340"/>
                        </a:spcBef>
                      </a:pPr>
                      <a:r>
                        <a:rPr sz="1600" spc="-5" dirty="0">
                          <a:solidFill>
                            <a:srgbClr val="339966"/>
                          </a:solidFill>
                          <a:latin typeface="宋体" panose="02010600030101010101" pitchFamily="2" charset="-122"/>
                          <a:cs typeface="宋体" panose="02010600030101010101" pitchFamily="2" charset="-122"/>
                        </a:rPr>
                        <a:t>编号</a:t>
                      </a:r>
                      <a:endParaRPr sz="1600">
                        <a:latin typeface="宋体" panose="02010600030101010101" pitchFamily="2" charset="-122"/>
                        <a:cs typeface="宋体" panose="02010600030101010101" pitchFamily="2" charset="-122"/>
                      </a:endParaRPr>
                    </a:p>
                  </a:txBody>
                  <a:tcPr marL="0" marR="0" marT="43180" marB="0">
                    <a:lnL w="12700">
                      <a:solidFill>
                        <a:srgbClr val="9F9F9F"/>
                      </a:solidFill>
                      <a:prstDash val="solid"/>
                    </a:lnL>
                    <a:lnR w="3175">
                      <a:solidFill>
                        <a:srgbClr val="9F9F9F"/>
                      </a:solidFill>
                      <a:prstDash val="solid"/>
                    </a:lnR>
                    <a:lnT w="9525">
                      <a:solidFill>
                        <a:srgbClr val="9F9F9F"/>
                      </a:solidFill>
                      <a:prstDash val="solid"/>
                    </a:lnT>
                    <a:lnB w="3175">
                      <a:solidFill>
                        <a:srgbClr val="9F9F9F"/>
                      </a:solidFill>
                      <a:prstDash val="solid"/>
                    </a:lnB>
                  </a:tcPr>
                </a:tc>
                <a:tc rowSpan="2">
                  <a:txBody>
                    <a:bodyPr/>
                    <a:lstStyle/>
                    <a:p>
                      <a:pPr marL="185420">
                        <a:lnSpc>
                          <a:spcPct val="100000"/>
                        </a:lnSpc>
                        <a:spcBef>
                          <a:spcPts val="355"/>
                        </a:spcBef>
                      </a:pPr>
                      <a:r>
                        <a:rPr sz="1400" dirty="0">
                          <a:solidFill>
                            <a:srgbClr val="339966"/>
                          </a:solidFill>
                          <a:latin typeface="宋体" panose="02010600030101010101" pitchFamily="2" charset="-122"/>
                          <a:cs typeface="宋体" panose="02010600030101010101" pitchFamily="2" charset="-122"/>
                        </a:rPr>
                        <a:t>总页次</a:t>
                      </a:r>
                      <a:endParaRPr sz="1400">
                        <a:latin typeface="宋体" panose="02010600030101010101" pitchFamily="2" charset="-122"/>
                        <a:cs typeface="宋体" panose="02010600030101010101" pitchFamily="2" charset="-122"/>
                      </a:endParaRPr>
                    </a:p>
                    <a:p>
                      <a:pPr marL="165100" algn="ctr">
                        <a:lnSpc>
                          <a:spcPct val="100000"/>
                        </a:lnSpc>
                        <a:spcBef>
                          <a:spcPts val="185"/>
                        </a:spcBef>
                      </a:pPr>
                      <a:r>
                        <a:rPr sz="1200" b="1" dirty="0">
                          <a:solidFill>
                            <a:srgbClr val="4489D7"/>
                          </a:solidFill>
                          <a:latin typeface="Times New Roman" panose="02020603050405020304"/>
                          <a:cs typeface="Times New Roman" panose="02020603050405020304"/>
                        </a:rPr>
                        <a:t>10</a:t>
                      </a:r>
                      <a:endParaRPr sz="1200">
                        <a:latin typeface="Times New Roman" panose="02020603050405020304"/>
                        <a:cs typeface="Times New Roman" panose="02020603050405020304"/>
                      </a:endParaRPr>
                    </a:p>
                  </a:txBody>
                  <a:tcPr marL="0" marR="0" marT="45085" marB="0">
                    <a:lnL w="3175">
                      <a:solidFill>
                        <a:srgbClr val="9F9F9F"/>
                      </a:solidFill>
                      <a:prstDash val="solid"/>
                    </a:lnL>
                    <a:lnR w="12700">
                      <a:solidFill>
                        <a:srgbClr val="9F9F9F"/>
                      </a:solidFill>
                      <a:prstDash val="solid"/>
                    </a:lnR>
                    <a:lnT w="9525">
                      <a:solidFill>
                        <a:srgbClr val="9F9F9F"/>
                      </a:solidFill>
                      <a:prstDash val="solid"/>
                    </a:lnT>
                    <a:lnB w="9525">
                      <a:solidFill>
                        <a:srgbClr val="9F9F9F"/>
                      </a:solidFill>
                      <a:prstDash val="solid"/>
                    </a:lnB>
                  </a:tcPr>
                </a:tc>
              </a:tr>
              <a:tr h="309880">
                <a:tc>
                  <a:txBody>
                    <a:bodyPr/>
                    <a:lstStyle/>
                    <a:p>
                      <a:pPr marL="191770">
                        <a:lnSpc>
                          <a:spcPct val="100000"/>
                        </a:lnSpc>
                        <a:spcBef>
                          <a:spcPts val="330"/>
                        </a:spcBef>
                      </a:pPr>
                      <a:r>
                        <a:rPr sz="1400" dirty="0">
                          <a:solidFill>
                            <a:srgbClr val="339966"/>
                          </a:solidFill>
                          <a:latin typeface="宋体" panose="02010600030101010101" pitchFamily="2" charset="-122"/>
                          <a:cs typeface="宋体" panose="02010600030101010101" pitchFamily="2" charset="-122"/>
                        </a:rPr>
                        <a:t>页次</a:t>
                      </a:r>
                      <a:r>
                        <a:rPr sz="1400" spc="-25" dirty="0">
                          <a:solidFill>
                            <a:srgbClr val="339966"/>
                          </a:solidFill>
                          <a:latin typeface="宋体" panose="02010600030101010101" pitchFamily="2" charset="-122"/>
                          <a:cs typeface="宋体" panose="02010600030101010101" pitchFamily="2" charset="-122"/>
                        </a:rPr>
                        <a:t> </a:t>
                      </a:r>
                      <a:r>
                        <a:rPr sz="1400" dirty="0">
                          <a:solidFill>
                            <a:srgbClr val="4489D7"/>
                          </a:solidFill>
                          <a:latin typeface="Times New Roman" panose="02020603050405020304"/>
                          <a:cs typeface="Times New Roman" panose="02020603050405020304"/>
                        </a:rPr>
                        <a:t>1</a:t>
                      </a:r>
                      <a:endParaRPr sz="1400">
                        <a:latin typeface="Times New Roman" panose="02020603050405020304"/>
                        <a:cs typeface="Times New Roman" panose="02020603050405020304"/>
                      </a:endParaRPr>
                    </a:p>
                  </a:txBody>
                  <a:tcPr marL="0" marR="0" marT="41910" marB="0">
                    <a:lnL w="12700">
                      <a:solidFill>
                        <a:srgbClr val="9F9F9F"/>
                      </a:solidFill>
                      <a:prstDash val="solid"/>
                    </a:lnL>
                    <a:lnR w="3175">
                      <a:solidFill>
                        <a:srgbClr val="9F9F9F"/>
                      </a:solidFill>
                      <a:prstDash val="solid"/>
                    </a:lnR>
                    <a:lnT w="3175">
                      <a:solidFill>
                        <a:srgbClr val="9F9F9F"/>
                      </a:solidFill>
                      <a:prstDash val="solid"/>
                    </a:lnT>
                    <a:lnB w="9525">
                      <a:solidFill>
                        <a:srgbClr val="9F9F9F"/>
                      </a:solidFill>
                      <a:prstDash val="solid"/>
                    </a:lnB>
                  </a:tcPr>
                </a:tc>
                <a:tc vMerge="1">
                  <a:tcPr marL="0" marR="0" marT="45085" marB="0">
                    <a:lnL w="3175">
                      <a:solidFill>
                        <a:srgbClr val="9F9F9F"/>
                      </a:solidFill>
                      <a:prstDash val="solid"/>
                    </a:lnL>
                    <a:lnR w="12700">
                      <a:solidFill>
                        <a:srgbClr val="9F9F9F"/>
                      </a:solidFill>
                      <a:prstDash val="solid"/>
                    </a:lnR>
                    <a:lnT w="9525">
                      <a:solidFill>
                        <a:srgbClr val="9F9F9F"/>
                      </a:solidFill>
                      <a:prstDash val="solid"/>
                    </a:lnT>
                    <a:lnB w="9525">
                      <a:solidFill>
                        <a:srgbClr val="9F9F9F"/>
                      </a:solidFill>
                      <a:prstDash val="solid"/>
                    </a:lnB>
                  </a:tcPr>
                </a:tc>
              </a:tr>
            </a:tbl>
          </a:graphicData>
        </a:graphic>
      </p:graphicFrame>
      <p:graphicFrame>
        <p:nvGraphicFramePr>
          <p:cNvPr id="19" name="object 19"/>
          <p:cNvGraphicFramePr>
            <a:graphicFrameLocks noGrp="1"/>
          </p:cNvGraphicFramePr>
          <p:nvPr>
            <p:custDataLst>
              <p:tags r:id="rId6"/>
            </p:custDataLst>
          </p:nvPr>
        </p:nvGraphicFramePr>
        <p:xfrm>
          <a:off x="1143000" y="1429385"/>
          <a:ext cx="9832340" cy="5081905"/>
        </p:xfrm>
        <a:graphic>
          <a:graphicData uri="http://schemas.openxmlformats.org/drawingml/2006/table">
            <a:tbl>
              <a:tblPr firstRow="1" bandRow="1">
                <a:tableStyleId>{2D5ABB26-0587-4C30-8999-92F81FD0307C}</a:tableStyleId>
              </a:tblPr>
              <a:tblGrid>
                <a:gridCol w="211455"/>
                <a:gridCol w="294640"/>
                <a:gridCol w="439420"/>
                <a:gridCol w="861060"/>
                <a:gridCol w="335280"/>
                <a:gridCol w="489585"/>
                <a:gridCol w="234950"/>
                <a:gridCol w="234950"/>
                <a:gridCol w="233680"/>
                <a:gridCol w="234315"/>
                <a:gridCol w="233045"/>
                <a:gridCol w="232410"/>
                <a:gridCol w="234315"/>
                <a:gridCol w="240030"/>
                <a:gridCol w="466725"/>
                <a:gridCol w="417195"/>
                <a:gridCol w="214630"/>
                <a:gridCol w="213360"/>
                <a:gridCol w="212090"/>
                <a:gridCol w="211455"/>
                <a:gridCol w="212090"/>
                <a:gridCol w="211455"/>
                <a:gridCol w="212725"/>
                <a:gridCol w="219710"/>
                <a:gridCol w="445135"/>
                <a:gridCol w="511175"/>
                <a:gridCol w="225425"/>
                <a:gridCol w="220345"/>
                <a:gridCol w="222885"/>
                <a:gridCol w="220980"/>
                <a:gridCol w="222250"/>
                <a:gridCol w="222250"/>
                <a:gridCol w="219710"/>
                <a:gridCol w="221615"/>
              </a:tblGrid>
              <a:tr h="703580">
                <a:tc gridSpan="2">
                  <a:txBody>
                    <a:bodyPr/>
                    <a:lstStyle/>
                    <a:p>
                      <a:pPr marR="3175">
                        <a:lnSpc>
                          <a:spcPct val="100000"/>
                        </a:lnSpc>
                      </a:pPr>
                      <a:endParaRPr sz="1550">
                        <a:latin typeface="Times New Roman" panose="02020603050405020304"/>
                        <a:cs typeface="Times New Roman" panose="02020603050405020304"/>
                      </a:endParaRPr>
                    </a:p>
                    <a:p>
                      <a:pPr marL="43815" marR="3175">
                        <a:lnSpc>
                          <a:spcPct val="100000"/>
                        </a:lnSpc>
                      </a:pPr>
                      <a:r>
                        <a:rPr sz="1600" i="1" spc="-60" dirty="0">
                          <a:solidFill>
                            <a:srgbClr val="5F5F5F"/>
                          </a:solidFill>
                          <a:latin typeface="Times New Roman" panose="02020603050405020304"/>
                          <a:cs typeface="Times New Roman" panose="02020603050405020304"/>
                        </a:rPr>
                        <a:t>202</a:t>
                      </a:r>
                      <a:r>
                        <a:rPr lang="en-US" sz="1600" i="1" spc="-60" dirty="0">
                          <a:solidFill>
                            <a:srgbClr val="5F5F5F"/>
                          </a:solidFill>
                          <a:latin typeface="Times New Roman" panose="02020603050405020304"/>
                          <a:cs typeface="Times New Roman" panose="02020603050405020304"/>
                        </a:rPr>
                        <a:t>5</a:t>
                      </a:r>
                      <a:r>
                        <a:rPr sz="1400" dirty="0">
                          <a:solidFill>
                            <a:srgbClr val="008000"/>
                          </a:solidFill>
                          <a:latin typeface="宋体" panose="02010600030101010101" pitchFamily="2" charset="-122"/>
                          <a:cs typeface="宋体" panose="02010600030101010101" pitchFamily="2" charset="-122"/>
                        </a:rPr>
                        <a:t>年</a:t>
                      </a:r>
                      <a:endParaRPr sz="1400">
                        <a:latin typeface="宋体" panose="02010600030101010101" pitchFamily="2" charset="-122"/>
                        <a:cs typeface="宋体" panose="02010600030101010101" pitchFamily="2" charset="-122"/>
                      </a:endParaRPr>
                    </a:p>
                  </a:txBody>
                  <a:tcPr marL="0" marR="0" marT="0" marB="0">
                    <a:lnR w="12700">
                      <a:solidFill>
                        <a:srgbClr val="FF3300"/>
                      </a:solidFill>
                      <a:prstDash val="solid"/>
                    </a:lnR>
                    <a:lnT w="28575">
                      <a:solidFill>
                        <a:srgbClr val="FF3300"/>
                      </a:solidFill>
                      <a:prstDash val="solid"/>
                    </a:lnT>
                    <a:lnB w="9525">
                      <a:solidFill>
                        <a:srgbClr val="008000"/>
                      </a:solidFill>
                      <a:prstDash val="solid"/>
                    </a:lnB>
                  </a:tcPr>
                </a:tc>
                <a:tc hMerge="1">
                  <a:tcPr marL="0" marR="0" marT="0" marB="0"/>
                </a:tc>
                <a:tc rowSpan="3">
                  <a:txBody>
                    <a:bodyPr/>
                    <a:lstStyle/>
                    <a:p>
                      <a:pPr>
                        <a:lnSpc>
                          <a:spcPct val="100000"/>
                        </a:lnSpc>
                      </a:pPr>
                      <a:endParaRPr sz="1400">
                        <a:latin typeface="Times New Roman" panose="02020603050405020304"/>
                        <a:cs typeface="Times New Roman" panose="02020603050405020304"/>
                      </a:endParaRPr>
                    </a:p>
                    <a:p>
                      <a:pPr marL="111760" marR="103505" algn="just">
                        <a:lnSpc>
                          <a:spcPct val="120000"/>
                        </a:lnSpc>
                        <a:spcBef>
                          <a:spcPts val="1225"/>
                        </a:spcBef>
                      </a:pPr>
                      <a:r>
                        <a:rPr sz="1400" dirty="0">
                          <a:solidFill>
                            <a:srgbClr val="008000"/>
                          </a:solidFill>
                          <a:latin typeface="宋体" panose="02010600030101010101" pitchFamily="2" charset="-122"/>
                          <a:cs typeface="宋体" panose="02010600030101010101" pitchFamily="2" charset="-122"/>
                        </a:rPr>
                        <a:t>凭证号</a:t>
                      </a:r>
                      <a:endParaRPr sz="1400">
                        <a:latin typeface="宋体" panose="02010600030101010101" pitchFamily="2" charset="-122"/>
                        <a:cs typeface="宋体" panose="02010600030101010101" pitchFamily="2" charset="-122"/>
                      </a:endParaRPr>
                    </a:p>
                  </a:txBody>
                  <a:tcPr marL="0" marR="0" marT="0" marB="0">
                    <a:lnL w="12700">
                      <a:solidFill>
                        <a:srgbClr val="FF3300"/>
                      </a:solidFill>
                      <a:prstDash val="solid"/>
                    </a:lnL>
                    <a:lnR w="9525">
                      <a:solidFill>
                        <a:srgbClr val="008000"/>
                      </a:solidFill>
                      <a:prstDash val="solid"/>
                    </a:lnR>
                    <a:lnT w="28575">
                      <a:solidFill>
                        <a:srgbClr val="FF3300"/>
                      </a:solidFill>
                      <a:prstDash val="solid"/>
                    </a:lnT>
                    <a:lnB w="9525">
                      <a:solidFill>
                        <a:srgbClr val="008000"/>
                      </a:solidFill>
                      <a:prstDash val="solid"/>
                    </a:lnB>
                  </a:tcPr>
                </a:tc>
                <a:tc rowSpan="3">
                  <a:txBody>
                    <a:bodyPr/>
                    <a:lstStyle/>
                    <a:p>
                      <a:pPr>
                        <a:lnSpc>
                          <a:spcPct val="100000"/>
                        </a:lnSpc>
                      </a:pPr>
                      <a:endParaRPr sz="1600">
                        <a:latin typeface="Times New Roman" panose="02020603050405020304"/>
                        <a:cs typeface="Times New Roman" panose="02020603050405020304"/>
                      </a:endParaRPr>
                    </a:p>
                    <a:p>
                      <a:pPr marL="292100" marR="285750" algn="ctr">
                        <a:lnSpc>
                          <a:spcPct val="100000"/>
                        </a:lnSpc>
                        <a:spcBef>
                          <a:spcPts val="1255"/>
                        </a:spcBef>
                      </a:pPr>
                      <a:r>
                        <a:rPr sz="1600" dirty="0">
                          <a:solidFill>
                            <a:srgbClr val="008000"/>
                          </a:solidFill>
                          <a:latin typeface="宋体" panose="02010600030101010101" pitchFamily="2" charset="-122"/>
                          <a:cs typeface="宋体" panose="02010600030101010101" pitchFamily="2" charset="-122"/>
                        </a:rPr>
                        <a:t>摘要</a:t>
                      </a:r>
                      <a:endParaRPr sz="1600">
                        <a:latin typeface="宋体" panose="02010600030101010101" pitchFamily="2" charset="-122"/>
                        <a:cs typeface="宋体" panose="02010600030101010101" pitchFamily="2" charset="-122"/>
                      </a:endParaRPr>
                    </a:p>
                  </a:txBody>
                  <a:tcPr marL="0" marR="0" marT="0" marB="0">
                    <a:lnL w="9525">
                      <a:solidFill>
                        <a:srgbClr val="0080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gridSpan="10">
                  <a:txBody>
                    <a:bodyPr/>
                    <a:lstStyle/>
                    <a:p>
                      <a:pPr>
                        <a:lnSpc>
                          <a:spcPct val="100000"/>
                        </a:lnSpc>
                        <a:spcBef>
                          <a:spcPts val="10"/>
                        </a:spcBef>
                      </a:pPr>
                      <a:endParaRPr sz="1550">
                        <a:latin typeface="Times New Roman" panose="02020603050405020304"/>
                        <a:cs typeface="Times New Roman" panose="02020603050405020304"/>
                      </a:endParaRPr>
                    </a:p>
                    <a:p>
                      <a:pPr marL="609600">
                        <a:lnSpc>
                          <a:spcPct val="100000"/>
                        </a:lnSpc>
                        <a:tabLst>
                          <a:tab pos="1524000" algn="l"/>
                        </a:tabLst>
                      </a:pPr>
                      <a:r>
                        <a:rPr sz="1600" spc="-5" dirty="0">
                          <a:solidFill>
                            <a:srgbClr val="008000"/>
                          </a:solidFill>
                          <a:latin typeface="宋体" panose="02010600030101010101" pitchFamily="2" charset="-122"/>
                          <a:cs typeface="宋体" panose="02010600030101010101" pitchFamily="2" charset="-122"/>
                        </a:rPr>
                        <a:t>借	方</a:t>
                      </a:r>
                      <a:endParaRPr sz="1600">
                        <a:latin typeface="宋体" panose="02010600030101010101" pitchFamily="2" charset="-122"/>
                        <a:cs typeface="宋体" panose="02010600030101010101" pitchFamily="2" charset="-122"/>
                      </a:endParaRPr>
                    </a:p>
                  </a:txBody>
                  <a:tcPr marL="0" marR="0" marT="1270" marB="0">
                    <a:lnL w="28575">
                      <a:solidFill>
                        <a:srgbClr val="FF33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gridSpan="10">
                  <a:txBody>
                    <a:bodyPr/>
                    <a:lstStyle/>
                    <a:p>
                      <a:pPr>
                        <a:lnSpc>
                          <a:spcPct val="100000"/>
                        </a:lnSpc>
                        <a:spcBef>
                          <a:spcPts val="10"/>
                        </a:spcBef>
                      </a:pPr>
                      <a:endParaRPr sz="1550">
                        <a:latin typeface="Times New Roman" panose="02020603050405020304"/>
                        <a:cs typeface="Times New Roman" panose="02020603050405020304"/>
                      </a:endParaRPr>
                    </a:p>
                    <a:p>
                      <a:pPr marL="610235">
                        <a:lnSpc>
                          <a:spcPct val="100000"/>
                        </a:lnSpc>
                        <a:tabLst>
                          <a:tab pos="1321435" algn="l"/>
                        </a:tabLst>
                      </a:pPr>
                      <a:r>
                        <a:rPr sz="1600" spc="-5" dirty="0">
                          <a:solidFill>
                            <a:srgbClr val="008000"/>
                          </a:solidFill>
                          <a:latin typeface="宋体" panose="02010600030101010101" pitchFamily="2" charset="-122"/>
                          <a:cs typeface="宋体" panose="02010600030101010101" pitchFamily="2" charset="-122"/>
                        </a:rPr>
                        <a:t>贷	方</a:t>
                      </a:r>
                      <a:endParaRPr sz="1600">
                        <a:latin typeface="宋体" panose="02010600030101010101" pitchFamily="2" charset="-122"/>
                        <a:cs typeface="宋体" panose="02010600030101010101" pitchFamily="2" charset="-122"/>
                      </a:endParaRPr>
                    </a:p>
                  </a:txBody>
                  <a:tcPr marL="0" marR="0" marT="1270" marB="0">
                    <a:lnL w="28575">
                      <a:solidFill>
                        <a:srgbClr val="FF33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gridSpan="10">
                  <a:txBody>
                    <a:bodyPr/>
                    <a:lstStyle/>
                    <a:p>
                      <a:pPr>
                        <a:lnSpc>
                          <a:spcPct val="100000"/>
                        </a:lnSpc>
                        <a:spcBef>
                          <a:spcPts val="10"/>
                        </a:spcBef>
                      </a:pPr>
                      <a:endParaRPr sz="1550">
                        <a:latin typeface="Times New Roman" panose="02020603050405020304"/>
                        <a:cs typeface="Times New Roman" panose="02020603050405020304"/>
                      </a:endParaRPr>
                    </a:p>
                    <a:p>
                      <a:pPr marL="355600">
                        <a:lnSpc>
                          <a:spcPct val="100000"/>
                        </a:lnSpc>
                        <a:tabLst>
                          <a:tab pos="1117600" algn="l"/>
                        </a:tabLst>
                      </a:pPr>
                      <a:r>
                        <a:rPr sz="1600" spc="-5" dirty="0">
                          <a:solidFill>
                            <a:srgbClr val="008000"/>
                          </a:solidFill>
                          <a:latin typeface="宋体" panose="02010600030101010101" pitchFamily="2" charset="-122"/>
                          <a:cs typeface="宋体" panose="02010600030101010101" pitchFamily="2" charset="-122"/>
                        </a:rPr>
                        <a:t>余	额</a:t>
                      </a:r>
                      <a:endParaRPr sz="1600">
                        <a:latin typeface="宋体" panose="02010600030101010101" pitchFamily="2" charset="-122"/>
                        <a:cs typeface="宋体" panose="02010600030101010101" pitchFamily="2" charset="-122"/>
                      </a:endParaRPr>
                    </a:p>
                  </a:txBody>
                  <a:tcPr marL="0" marR="0" marT="1270" marB="0">
                    <a:lnL w="28575">
                      <a:solidFill>
                        <a:srgbClr val="FF3300"/>
                      </a:solidFill>
                      <a:prstDash val="solid"/>
                    </a:lnL>
                    <a:lnT w="28575">
                      <a:solidFill>
                        <a:srgbClr val="FF3300"/>
                      </a:solidFill>
                      <a:prstDash val="solid"/>
                    </a:lnT>
                    <a:lnB w="9525">
                      <a:solidFill>
                        <a:srgbClr val="008000"/>
                      </a:solidFill>
                      <a:prstDash val="solid"/>
                    </a:lnB>
                  </a:tcPr>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r>
              <a:tr h="311785">
                <a:tc rowSpan="2">
                  <a:txBody>
                    <a:bodyPr/>
                    <a:lstStyle/>
                    <a:p>
                      <a:pPr marR="3175">
                        <a:lnSpc>
                          <a:spcPct val="100000"/>
                        </a:lnSpc>
                        <a:spcBef>
                          <a:spcPts val="5"/>
                        </a:spcBef>
                      </a:pPr>
                      <a:endParaRPr sz="1200">
                        <a:latin typeface="Times New Roman" panose="02020603050405020304"/>
                        <a:cs typeface="Times New Roman" panose="02020603050405020304"/>
                      </a:endParaRPr>
                    </a:p>
                    <a:p>
                      <a:pPr marL="4445">
                        <a:lnSpc>
                          <a:spcPct val="100000"/>
                        </a:lnSpc>
                      </a:pPr>
                      <a:r>
                        <a:rPr sz="1400" dirty="0">
                          <a:solidFill>
                            <a:srgbClr val="008000"/>
                          </a:solidFill>
                          <a:latin typeface="宋体" panose="02010600030101010101" pitchFamily="2" charset="-122"/>
                          <a:cs typeface="宋体" panose="02010600030101010101" pitchFamily="2" charset="-122"/>
                        </a:rPr>
                        <a:t>月</a:t>
                      </a:r>
                      <a:endParaRPr sz="1400">
                        <a:latin typeface="宋体" panose="02010600030101010101" pitchFamily="2" charset="-122"/>
                        <a:cs typeface="宋体" panose="02010600030101010101" pitchFamily="2" charset="-122"/>
                      </a:endParaRPr>
                    </a:p>
                  </a:txBody>
                  <a:tcPr marL="0" marR="0" marT="635" marB="0">
                    <a:lnR w="9525">
                      <a:solidFill>
                        <a:srgbClr val="008000"/>
                      </a:solidFill>
                      <a:prstDash val="solid"/>
                    </a:lnR>
                    <a:lnT w="9525">
                      <a:solidFill>
                        <a:srgbClr val="008000"/>
                      </a:solidFill>
                      <a:prstDash val="solid"/>
                    </a:lnT>
                    <a:lnB w="9525">
                      <a:solidFill>
                        <a:srgbClr val="008000"/>
                      </a:solidFill>
                      <a:prstDash val="solid"/>
                    </a:lnB>
                  </a:tcPr>
                </a:tc>
                <a:tc rowSpan="2">
                  <a:txBody>
                    <a:bodyPr/>
                    <a:lstStyle/>
                    <a:p>
                      <a:pPr marR="3175">
                        <a:lnSpc>
                          <a:spcPct val="100000"/>
                        </a:lnSpc>
                        <a:spcBef>
                          <a:spcPts val="5"/>
                        </a:spcBef>
                      </a:pPr>
                      <a:endParaRPr sz="1200">
                        <a:latin typeface="Times New Roman" panose="02020603050405020304"/>
                        <a:cs typeface="Times New Roman" panose="02020603050405020304"/>
                      </a:endParaRPr>
                    </a:p>
                    <a:p>
                      <a:pPr marL="76200">
                        <a:lnSpc>
                          <a:spcPct val="100000"/>
                        </a:lnSpc>
                      </a:pPr>
                      <a:r>
                        <a:rPr sz="1400" dirty="0">
                          <a:solidFill>
                            <a:srgbClr val="008000"/>
                          </a:solidFill>
                          <a:latin typeface="宋体" panose="02010600030101010101" pitchFamily="2" charset="-122"/>
                          <a:cs typeface="宋体" panose="02010600030101010101" pitchFamily="2" charset="-122"/>
                        </a:rPr>
                        <a:t>日</a:t>
                      </a:r>
                      <a:endParaRPr sz="1400">
                        <a:latin typeface="宋体" panose="02010600030101010101" pitchFamily="2" charset="-122"/>
                        <a:cs typeface="宋体" panose="02010600030101010101" pitchFamily="2" charset="-122"/>
                      </a:endParaRPr>
                    </a:p>
                  </a:txBody>
                  <a:tcPr marL="0" marR="0" marT="63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vMerge="1">
                  <a:tcPr marL="0" marR="0" marT="0" marB="0">
                    <a:lnL w="12700">
                      <a:solidFill>
                        <a:srgbClr val="FF3300"/>
                      </a:solidFill>
                      <a:prstDash val="solid"/>
                    </a:lnL>
                    <a:lnR w="9525">
                      <a:solidFill>
                        <a:srgbClr val="008000"/>
                      </a:solidFill>
                      <a:prstDash val="solid"/>
                    </a:lnR>
                    <a:lnT w="28575">
                      <a:solidFill>
                        <a:srgbClr val="FF3300"/>
                      </a:solidFill>
                      <a:prstDash val="solid"/>
                    </a:lnT>
                    <a:lnB w="9525">
                      <a:solidFill>
                        <a:srgbClr val="008000"/>
                      </a:solidFill>
                      <a:prstDash val="solid"/>
                    </a:lnB>
                  </a:tcPr>
                </a:tc>
                <a:tc vMerge="1">
                  <a:tcPr marL="0" marR="0" marT="0" marB="0">
                    <a:lnL w="9525">
                      <a:solidFill>
                        <a:srgbClr val="0080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rowSpan="2">
                  <a:txBody>
                    <a:bodyPr/>
                    <a:lstStyle/>
                    <a:p>
                      <a:pPr marL="58420" marR="51435">
                        <a:lnSpc>
                          <a:spcPts val="1610"/>
                        </a:lnSpc>
                        <a:spcBef>
                          <a:spcPts val="730"/>
                        </a:spcBef>
                      </a:pPr>
                      <a:r>
                        <a:rPr sz="1400" dirty="0">
                          <a:solidFill>
                            <a:srgbClr val="008000"/>
                          </a:solidFill>
                          <a:latin typeface="宋体" panose="02010600030101010101" pitchFamily="2" charset="-122"/>
                          <a:cs typeface="宋体" panose="02010600030101010101" pitchFamily="2" charset="-122"/>
                        </a:rPr>
                        <a:t>数 量</a:t>
                      </a:r>
                      <a:endParaRPr sz="1400">
                        <a:latin typeface="宋体" panose="02010600030101010101" pitchFamily="2" charset="-122"/>
                        <a:cs typeface="宋体" panose="02010600030101010101" pitchFamily="2" charset="-122"/>
                      </a:endParaRPr>
                    </a:p>
                  </a:txBody>
                  <a:tcPr marL="0" marR="0" marT="9271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rowSpan="2">
                  <a:txBody>
                    <a:bodyPr/>
                    <a:lstStyle/>
                    <a:p>
                      <a:pPr>
                        <a:lnSpc>
                          <a:spcPct val="100000"/>
                        </a:lnSpc>
                        <a:spcBef>
                          <a:spcPts val="5"/>
                        </a:spcBef>
                      </a:pPr>
                      <a:endParaRPr sz="1200">
                        <a:latin typeface="Times New Roman" panose="02020603050405020304"/>
                        <a:cs typeface="Times New Roman" panose="02020603050405020304"/>
                      </a:endParaRPr>
                    </a:p>
                    <a:p>
                      <a:pPr marL="43815">
                        <a:lnSpc>
                          <a:spcPct val="100000"/>
                        </a:lnSpc>
                      </a:pPr>
                      <a:r>
                        <a:rPr sz="1400" dirty="0">
                          <a:solidFill>
                            <a:srgbClr val="008000"/>
                          </a:solidFill>
                          <a:latin typeface="宋体" panose="02010600030101010101" pitchFamily="2" charset="-122"/>
                          <a:cs typeface="宋体" panose="02010600030101010101" pitchFamily="2" charset="-122"/>
                        </a:rPr>
                        <a:t>单价</a:t>
                      </a:r>
                      <a:endParaRPr sz="1400">
                        <a:latin typeface="宋体" panose="02010600030101010101" pitchFamily="2" charset="-122"/>
                        <a:cs typeface="宋体" panose="02010600030101010101" pitchFamily="2" charset="-122"/>
                      </a:endParaRPr>
                    </a:p>
                  </a:txBody>
                  <a:tcPr marL="0" marR="0" marT="63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gridSpan="8">
                  <a:txBody>
                    <a:bodyPr/>
                    <a:lstStyle/>
                    <a:p>
                      <a:pPr marL="401955">
                        <a:lnSpc>
                          <a:spcPct val="100000"/>
                        </a:lnSpc>
                        <a:spcBef>
                          <a:spcPts val="370"/>
                        </a:spcBef>
                        <a:tabLst>
                          <a:tab pos="1290320" algn="l"/>
                        </a:tabLst>
                      </a:pPr>
                      <a:r>
                        <a:rPr sz="1400" spc="5" dirty="0">
                          <a:solidFill>
                            <a:srgbClr val="008000"/>
                          </a:solidFill>
                          <a:latin typeface="宋体" panose="02010600030101010101" pitchFamily="2" charset="-122"/>
                          <a:cs typeface="宋体" panose="02010600030101010101" pitchFamily="2" charset="-122"/>
                        </a:rPr>
                        <a:t>金	额</a:t>
                      </a:r>
                      <a:endParaRPr sz="1400">
                        <a:latin typeface="宋体" panose="02010600030101010101" pitchFamily="2" charset="-122"/>
                        <a:cs typeface="宋体" panose="02010600030101010101" pitchFamily="2" charset="-122"/>
                      </a:endParaRPr>
                    </a:p>
                  </a:txBody>
                  <a:tcPr marL="0" marR="0" marT="4699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rowSpan="2">
                  <a:txBody>
                    <a:bodyPr/>
                    <a:lstStyle/>
                    <a:p>
                      <a:pPr>
                        <a:lnSpc>
                          <a:spcPct val="100000"/>
                        </a:lnSpc>
                        <a:spcBef>
                          <a:spcPts val="5"/>
                        </a:spcBef>
                      </a:pPr>
                      <a:endParaRPr sz="1200">
                        <a:latin typeface="Times New Roman" panose="02020603050405020304"/>
                        <a:cs typeface="Times New Roman" panose="02020603050405020304"/>
                      </a:endParaRPr>
                    </a:p>
                    <a:p>
                      <a:pPr marL="635">
                        <a:lnSpc>
                          <a:spcPct val="100000"/>
                        </a:lnSpc>
                      </a:pPr>
                      <a:r>
                        <a:rPr sz="1400" dirty="0">
                          <a:solidFill>
                            <a:srgbClr val="008000"/>
                          </a:solidFill>
                          <a:latin typeface="宋体" panose="02010600030101010101" pitchFamily="2" charset="-122"/>
                          <a:cs typeface="宋体" panose="02010600030101010101" pitchFamily="2" charset="-122"/>
                        </a:rPr>
                        <a:t>数量</a:t>
                      </a:r>
                      <a:endParaRPr sz="1400">
                        <a:latin typeface="宋体" panose="02010600030101010101" pitchFamily="2" charset="-122"/>
                        <a:cs typeface="宋体" panose="02010600030101010101" pitchFamily="2" charset="-122"/>
                      </a:endParaRPr>
                    </a:p>
                  </a:txBody>
                  <a:tcPr marL="0" marR="0" marT="63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rowSpan="2">
                  <a:txBody>
                    <a:bodyPr/>
                    <a:lstStyle/>
                    <a:p>
                      <a:pPr>
                        <a:lnSpc>
                          <a:spcPct val="100000"/>
                        </a:lnSpc>
                        <a:spcBef>
                          <a:spcPts val="5"/>
                        </a:spcBef>
                      </a:pPr>
                      <a:endParaRPr sz="1200">
                        <a:latin typeface="Times New Roman" panose="02020603050405020304"/>
                        <a:cs typeface="Times New Roman" panose="02020603050405020304"/>
                      </a:endParaRPr>
                    </a:p>
                    <a:p>
                      <a:pPr marL="635">
                        <a:lnSpc>
                          <a:spcPct val="100000"/>
                        </a:lnSpc>
                      </a:pPr>
                      <a:r>
                        <a:rPr sz="1400" dirty="0">
                          <a:solidFill>
                            <a:srgbClr val="008000"/>
                          </a:solidFill>
                          <a:latin typeface="宋体" panose="02010600030101010101" pitchFamily="2" charset="-122"/>
                          <a:cs typeface="宋体" panose="02010600030101010101" pitchFamily="2" charset="-122"/>
                        </a:rPr>
                        <a:t>单价</a:t>
                      </a:r>
                      <a:endParaRPr sz="1400">
                        <a:latin typeface="宋体" panose="02010600030101010101" pitchFamily="2" charset="-122"/>
                        <a:cs typeface="宋体" panose="02010600030101010101" pitchFamily="2" charset="-122"/>
                      </a:endParaRPr>
                    </a:p>
                  </a:txBody>
                  <a:tcPr marL="0" marR="0" marT="63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gridSpan="8">
                  <a:txBody>
                    <a:bodyPr/>
                    <a:lstStyle/>
                    <a:p>
                      <a:pPr marL="153035">
                        <a:lnSpc>
                          <a:spcPct val="100000"/>
                        </a:lnSpc>
                        <a:spcBef>
                          <a:spcPts val="240"/>
                        </a:spcBef>
                        <a:tabLst>
                          <a:tab pos="965200" algn="l"/>
                        </a:tabLst>
                      </a:pPr>
                      <a:r>
                        <a:rPr sz="1600" spc="-5" dirty="0">
                          <a:solidFill>
                            <a:srgbClr val="008000"/>
                          </a:solidFill>
                          <a:latin typeface="宋体" panose="02010600030101010101" pitchFamily="2" charset="-122"/>
                          <a:cs typeface="宋体" panose="02010600030101010101" pitchFamily="2" charset="-122"/>
                        </a:rPr>
                        <a:t>金	额</a:t>
                      </a:r>
                      <a:endParaRPr sz="1600">
                        <a:latin typeface="宋体" panose="02010600030101010101" pitchFamily="2" charset="-122"/>
                        <a:cs typeface="宋体" panose="02010600030101010101" pitchFamily="2" charset="-122"/>
                      </a:endParaRPr>
                    </a:p>
                  </a:txBody>
                  <a:tcPr marL="0" marR="0" marT="3048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rowSpan="2">
                  <a:txBody>
                    <a:bodyPr/>
                    <a:lstStyle/>
                    <a:p>
                      <a:pPr>
                        <a:lnSpc>
                          <a:spcPct val="100000"/>
                        </a:lnSpc>
                        <a:spcBef>
                          <a:spcPts val="5"/>
                        </a:spcBef>
                      </a:pPr>
                      <a:endParaRPr sz="1200">
                        <a:latin typeface="Times New Roman" panose="02020603050405020304"/>
                        <a:cs typeface="Times New Roman" panose="02020603050405020304"/>
                      </a:endParaRPr>
                    </a:p>
                    <a:p>
                      <a:pPr marL="635">
                        <a:lnSpc>
                          <a:spcPct val="100000"/>
                        </a:lnSpc>
                      </a:pPr>
                      <a:r>
                        <a:rPr sz="1400" dirty="0">
                          <a:solidFill>
                            <a:srgbClr val="008000"/>
                          </a:solidFill>
                          <a:latin typeface="宋体" panose="02010600030101010101" pitchFamily="2" charset="-122"/>
                          <a:cs typeface="宋体" panose="02010600030101010101" pitchFamily="2" charset="-122"/>
                        </a:rPr>
                        <a:t>数量</a:t>
                      </a:r>
                      <a:endParaRPr sz="1400">
                        <a:latin typeface="宋体" panose="02010600030101010101" pitchFamily="2" charset="-122"/>
                        <a:cs typeface="宋体" panose="02010600030101010101" pitchFamily="2" charset="-122"/>
                      </a:endParaRPr>
                    </a:p>
                  </a:txBody>
                  <a:tcPr marL="0" marR="0" marT="63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rowSpan="2">
                  <a:txBody>
                    <a:bodyPr/>
                    <a:lstStyle/>
                    <a:p>
                      <a:pPr>
                        <a:lnSpc>
                          <a:spcPct val="100000"/>
                        </a:lnSpc>
                        <a:spcBef>
                          <a:spcPts val="5"/>
                        </a:spcBef>
                      </a:pPr>
                      <a:endParaRPr sz="1200">
                        <a:latin typeface="Times New Roman" panose="02020603050405020304"/>
                        <a:cs typeface="Times New Roman" panose="02020603050405020304"/>
                      </a:endParaRPr>
                    </a:p>
                    <a:p>
                      <a:pPr marL="635">
                        <a:lnSpc>
                          <a:spcPct val="100000"/>
                        </a:lnSpc>
                      </a:pPr>
                      <a:r>
                        <a:rPr sz="1400" dirty="0">
                          <a:solidFill>
                            <a:srgbClr val="008000"/>
                          </a:solidFill>
                          <a:latin typeface="宋体" panose="02010600030101010101" pitchFamily="2" charset="-122"/>
                          <a:cs typeface="宋体" panose="02010600030101010101" pitchFamily="2" charset="-122"/>
                        </a:rPr>
                        <a:t>单价</a:t>
                      </a:r>
                      <a:endParaRPr sz="1400">
                        <a:latin typeface="宋体" panose="02010600030101010101" pitchFamily="2" charset="-122"/>
                        <a:cs typeface="宋体" panose="02010600030101010101" pitchFamily="2" charset="-122"/>
                      </a:endParaRPr>
                    </a:p>
                  </a:txBody>
                  <a:tcPr marL="0" marR="0" marT="63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gridSpan="8">
                  <a:txBody>
                    <a:bodyPr/>
                    <a:lstStyle/>
                    <a:p>
                      <a:pPr marL="153035">
                        <a:lnSpc>
                          <a:spcPct val="100000"/>
                        </a:lnSpc>
                        <a:spcBef>
                          <a:spcPts val="240"/>
                        </a:spcBef>
                        <a:tabLst>
                          <a:tab pos="965835" algn="l"/>
                        </a:tabLst>
                      </a:pPr>
                      <a:r>
                        <a:rPr sz="1600" spc="-5" dirty="0">
                          <a:solidFill>
                            <a:srgbClr val="008000"/>
                          </a:solidFill>
                          <a:latin typeface="宋体" panose="02010600030101010101" pitchFamily="2" charset="-122"/>
                          <a:cs typeface="宋体" panose="02010600030101010101" pitchFamily="2" charset="-122"/>
                        </a:rPr>
                        <a:t>金	额</a:t>
                      </a:r>
                      <a:endParaRPr sz="1600">
                        <a:latin typeface="宋体" panose="02010600030101010101" pitchFamily="2" charset="-122"/>
                        <a:cs typeface="宋体" panose="02010600030101010101" pitchFamily="2" charset="-122"/>
                      </a:endParaRPr>
                    </a:p>
                  </a:txBody>
                  <a:tcPr marL="0" marR="0" marT="30480" marB="0">
                    <a:lnL w="9525">
                      <a:solidFill>
                        <a:srgbClr val="008000"/>
                      </a:solidFill>
                      <a:prstDash val="solid"/>
                    </a:lnL>
                    <a:lnT w="9525">
                      <a:solidFill>
                        <a:srgbClr val="008000"/>
                      </a:solidFill>
                      <a:prstDash val="solid"/>
                    </a:lnT>
                    <a:lnB w="9525">
                      <a:solidFill>
                        <a:srgbClr val="008000"/>
                      </a:solidFill>
                      <a:prstDash val="solid"/>
                    </a:lnB>
                  </a:tcPr>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c hMerge="1">
                  <a:tcPr marL="0" marR="0" marT="0" marB="0"/>
                </a:tc>
              </a:tr>
              <a:tr h="257175">
                <a:tc vMerge="1">
                  <a:tcPr marL="0" marR="0" marT="635" marB="0">
                    <a:lnR w="9525">
                      <a:solidFill>
                        <a:srgbClr val="008000"/>
                      </a:solidFill>
                      <a:prstDash val="solid"/>
                    </a:lnR>
                    <a:lnT w="9525">
                      <a:solidFill>
                        <a:srgbClr val="008000"/>
                      </a:solidFill>
                      <a:prstDash val="solid"/>
                    </a:lnT>
                    <a:lnB w="9525">
                      <a:solidFill>
                        <a:srgbClr val="008000"/>
                      </a:solidFill>
                      <a:prstDash val="solid"/>
                    </a:lnB>
                  </a:tcPr>
                </a:tc>
                <a:tc vMerge="1">
                  <a:tcPr marL="0" marR="0" marT="63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vMerge="1">
                  <a:tcPr marL="0" marR="0" marT="0" marB="0">
                    <a:lnL w="12700">
                      <a:solidFill>
                        <a:srgbClr val="FF3300"/>
                      </a:solidFill>
                      <a:prstDash val="solid"/>
                    </a:lnL>
                    <a:lnR w="9525">
                      <a:solidFill>
                        <a:srgbClr val="008000"/>
                      </a:solidFill>
                      <a:prstDash val="solid"/>
                    </a:lnR>
                    <a:lnT w="28575">
                      <a:solidFill>
                        <a:srgbClr val="FF3300"/>
                      </a:solidFill>
                      <a:prstDash val="solid"/>
                    </a:lnT>
                    <a:lnB w="9525">
                      <a:solidFill>
                        <a:srgbClr val="008000"/>
                      </a:solidFill>
                      <a:prstDash val="solid"/>
                    </a:lnB>
                  </a:tcPr>
                </a:tc>
                <a:tc vMerge="1">
                  <a:tcPr marL="0" marR="0" marT="0" marB="0">
                    <a:lnL w="9525">
                      <a:solidFill>
                        <a:srgbClr val="0080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vMerge="1">
                  <a:tcPr marL="0" marR="0" marT="9271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vMerge="1">
                  <a:tcPr marL="0" marR="0" marT="63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41910">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marL="4254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万</a:t>
                      </a:r>
                      <a:endParaRPr sz="1000">
                        <a:latin typeface="宋体" panose="02010600030101010101" pitchFamily="2" charset="-122"/>
                        <a:cs typeface="宋体" panose="02010600030101010101" pitchFamily="2" charset="-122"/>
                      </a:endParaRPr>
                    </a:p>
                  </a:txBody>
                  <a:tcPr marL="0" marR="0" marT="50165"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4254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仟</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4254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百</a:t>
                      </a:r>
                      <a:endParaRPr sz="1000">
                        <a:latin typeface="宋体" panose="02010600030101010101" pitchFamily="2" charset="-122"/>
                        <a:cs typeface="宋体" panose="02010600030101010101" pitchFamily="2" charset="-122"/>
                      </a:endParaRPr>
                    </a:p>
                  </a:txBody>
                  <a:tcPr marL="0" marR="0" marT="50165"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4254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4254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元</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43180">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角</a:t>
                      </a:r>
                      <a:endParaRPr sz="1000">
                        <a:latin typeface="宋体" panose="02010600030101010101" pitchFamily="2" charset="-122"/>
                        <a:cs typeface="宋体" panose="02010600030101010101" pitchFamily="2" charset="-122"/>
                      </a:endParaRPr>
                    </a:p>
                  </a:txBody>
                  <a:tcPr marL="0" marR="0" marT="5016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41910">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分</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vMerge="1">
                  <a:tcPr marL="0" marR="0" marT="63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vMerge="1">
                  <a:tcPr marL="0" marR="0" marT="63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万</a:t>
                      </a:r>
                      <a:endParaRPr sz="1000">
                        <a:latin typeface="宋体" panose="02010600030101010101" pitchFamily="2" charset="-122"/>
                        <a:cs typeface="宋体" panose="02010600030101010101" pitchFamily="2" charset="-122"/>
                      </a:endParaRPr>
                    </a:p>
                  </a:txBody>
                  <a:tcPr marL="0" marR="0" marT="50165"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仟</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百</a:t>
                      </a:r>
                      <a:endParaRPr sz="1000">
                        <a:latin typeface="宋体" panose="02010600030101010101" pitchFamily="2" charset="-122"/>
                        <a:cs typeface="宋体" panose="02010600030101010101" pitchFamily="2" charset="-122"/>
                      </a:endParaRPr>
                    </a:p>
                  </a:txBody>
                  <a:tcPr marL="0" marR="0" marT="50165"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元</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角</a:t>
                      </a:r>
                      <a:endParaRPr sz="1000">
                        <a:latin typeface="宋体" panose="02010600030101010101" pitchFamily="2" charset="-122"/>
                        <a:cs typeface="宋体" panose="02010600030101010101" pitchFamily="2" charset="-122"/>
                      </a:endParaRPr>
                    </a:p>
                  </a:txBody>
                  <a:tcPr marL="0" marR="0" marT="5016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分</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vMerge="1">
                  <a:tcPr marL="0" marR="0" marT="63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vMerge="1">
                  <a:tcPr marL="0" marR="0" marT="63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marR="64135" algn="r">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万</a:t>
                      </a:r>
                      <a:endParaRPr sz="1000">
                        <a:latin typeface="宋体" panose="02010600030101010101" pitchFamily="2" charset="-122"/>
                        <a:cs typeface="宋体" panose="02010600030101010101" pitchFamily="2" charset="-122"/>
                      </a:endParaRPr>
                    </a:p>
                  </a:txBody>
                  <a:tcPr marL="0" marR="0" marT="50165"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66040" algn="r">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仟</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1270">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百</a:t>
                      </a:r>
                      <a:endParaRPr sz="1000">
                        <a:latin typeface="宋体" panose="02010600030101010101" pitchFamily="2" charset="-122"/>
                        <a:cs typeface="宋体" panose="02010600030101010101" pitchFamily="2" charset="-122"/>
                      </a:endParaRPr>
                    </a:p>
                  </a:txBody>
                  <a:tcPr marL="0" marR="0" marT="50165"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1270">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1270">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元</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1270">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角</a:t>
                      </a:r>
                      <a:endParaRPr sz="1000">
                        <a:latin typeface="宋体" panose="02010600030101010101" pitchFamily="2" charset="-122"/>
                        <a:cs typeface="宋体" panose="02010600030101010101" pitchFamily="2" charset="-122"/>
                      </a:endParaRPr>
                    </a:p>
                  </a:txBody>
                  <a:tcPr marL="0" marR="0" marT="5016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66040" algn="r">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分</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T w="9525">
                      <a:solidFill>
                        <a:srgbClr val="008000"/>
                      </a:solidFill>
                      <a:prstDash val="solid"/>
                    </a:lnT>
                    <a:lnB w="9525">
                      <a:solidFill>
                        <a:srgbClr val="008000"/>
                      </a:solidFill>
                      <a:prstDash val="solid"/>
                    </a:lnB>
                  </a:tcPr>
                </a:tc>
              </a:tr>
              <a:tr h="574040">
                <a:tc>
                  <a:txBody>
                    <a:bodyPr/>
                    <a:lstStyle/>
                    <a:p>
                      <a:pPr marL="45085" marR="3175">
                        <a:lnSpc>
                          <a:spcPts val="1620"/>
                        </a:lnSpc>
                        <a:spcBef>
                          <a:spcPts val="1305"/>
                        </a:spcBef>
                      </a:pPr>
                      <a:r>
                        <a:rPr sz="1600" b="1" i="1" dirty="0">
                          <a:solidFill>
                            <a:srgbClr val="5F5F5F"/>
                          </a:solidFill>
                          <a:latin typeface="Times New Roman" panose="02020603050405020304"/>
                          <a:cs typeface="Times New Roman" panose="02020603050405020304"/>
                        </a:rPr>
                        <a:t>2</a:t>
                      </a:r>
                      <a:endParaRPr sz="1600" b="1" i="1" dirty="0">
                        <a:solidFill>
                          <a:srgbClr val="5F5F5F"/>
                        </a:solidFill>
                        <a:latin typeface="Times New Roman" panose="02020603050405020304"/>
                        <a:cs typeface="Times New Roman" panose="02020603050405020304"/>
                      </a:endParaRPr>
                    </a:p>
                  </a:txBody>
                  <a:tcPr marL="0" marR="0" marT="165735"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81915" marR="3175">
                        <a:lnSpc>
                          <a:spcPts val="1620"/>
                        </a:lnSpc>
                        <a:spcBef>
                          <a:spcPts val="1305"/>
                        </a:spcBef>
                      </a:pPr>
                      <a:r>
                        <a:rPr sz="1600" b="1" i="1" dirty="0">
                          <a:solidFill>
                            <a:srgbClr val="5F5F5F"/>
                          </a:solidFill>
                          <a:latin typeface="Times New Roman" panose="02020603050405020304"/>
                          <a:cs typeface="Times New Roman" panose="02020603050405020304"/>
                        </a:rPr>
                        <a:t>1</a:t>
                      </a:r>
                      <a:endParaRPr sz="1600" b="1" i="1" dirty="0">
                        <a:solidFill>
                          <a:srgbClr val="5F5F5F"/>
                        </a:solidFill>
                        <a:latin typeface="Times New Roman" panose="02020603050405020304"/>
                        <a:cs typeface="Times New Roman" panose="02020603050405020304"/>
                      </a:endParaRPr>
                    </a:p>
                  </a:txBody>
                  <a:tcPr marL="0" marR="0" marT="16573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38100">
                        <a:lnSpc>
                          <a:spcPts val="1665"/>
                        </a:lnSpc>
                        <a:spcBef>
                          <a:spcPts val="1255"/>
                        </a:spcBef>
                      </a:pPr>
                      <a:r>
                        <a:rPr sz="1600" b="1" dirty="0">
                          <a:solidFill>
                            <a:srgbClr val="5F5F5F"/>
                          </a:solidFill>
                          <a:latin typeface="华文新魏" panose="02010800040101010101" charset="-122"/>
                          <a:cs typeface="华文新魏" panose="02010800040101010101" charset="-122"/>
                        </a:rPr>
                        <a:t>期初余额</a:t>
                      </a:r>
                      <a:endParaRPr sz="1600" b="1" dirty="0">
                        <a:solidFill>
                          <a:srgbClr val="5F5F5F"/>
                        </a:solidFill>
                        <a:latin typeface="华文新魏" panose="02010800040101010101" charset="-122"/>
                        <a:cs typeface="华文新魏" panose="02010800040101010101" charset="-122"/>
                      </a:endParaRPr>
                    </a:p>
                  </a:txBody>
                  <a:tcPr marL="0" marR="0" marT="159385"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marL="93345">
                        <a:lnSpc>
                          <a:spcPts val="1620"/>
                        </a:lnSpc>
                        <a:spcBef>
                          <a:spcPts val="1305"/>
                        </a:spcBef>
                      </a:pPr>
                      <a:r>
                        <a:rPr sz="1600" b="1" i="1" spc="5" dirty="0">
                          <a:solidFill>
                            <a:srgbClr val="5F5F5F"/>
                          </a:solidFill>
                          <a:latin typeface="Times New Roman" panose="02020603050405020304"/>
                          <a:cs typeface="Times New Roman" panose="02020603050405020304"/>
                        </a:rPr>
                        <a:t>500</a:t>
                      </a:r>
                      <a:endParaRPr sz="1600" b="1" i="1" spc="5" dirty="0">
                        <a:solidFill>
                          <a:srgbClr val="5F5F5F"/>
                        </a:solidFill>
                        <a:latin typeface="Times New Roman" panose="02020603050405020304"/>
                        <a:cs typeface="Times New Roman" panose="02020603050405020304"/>
                      </a:endParaRPr>
                    </a:p>
                  </a:txBody>
                  <a:tcPr marL="0" marR="0" marT="16573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98425">
                        <a:lnSpc>
                          <a:spcPts val="1620"/>
                        </a:lnSpc>
                        <a:spcBef>
                          <a:spcPts val="1305"/>
                        </a:spcBef>
                      </a:pPr>
                      <a:r>
                        <a:rPr sz="1600" b="1" i="1" spc="5" dirty="0">
                          <a:solidFill>
                            <a:srgbClr val="5F5F5F"/>
                          </a:solidFill>
                          <a:latin typeface="Times New Roman" panose="02020603050405020304"/>
                          <a:cs typeface="Times New Roman" panose="02020603050405020304"/>
                        </a:rPr>
                        <a:t>100</a:t>
                      </a:r>
                      <a:endParaRPr sz="1600" b="1" i="1" spc="5" dirty="0">
                        <a:solidFill>
                          <a:srgbClr val="5F5F5F"/>
                        </a:solidFill>
                        <a:latin typeface="Times New Roman" panose="02020603050405020304"/>
                        <a:cs typeface="Times New Roman" panose="02020603050405020304"/>
                      </a:endParaRPr>
                    </a:p>
                  </a:txBody>
                  <a:tcPr marL="0" marR="0" marT="16573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marR="25400" algn="r">
                        <a:lnSpc>
                          <a:spcPts val="1620"/>
                        </a:lnSpc>
                        <a:spcBef>
                          <a:spcPts val="1305"/>
                        </a:spcBef>
                      </a:pPr>
                      <a:r>
                        <a:rPr sz="1600" b="1" i="1" dirty="0">
                          <a:solidFill>
                            <a:srgbClr val="5F5F5F"/>
                          </a:solidFill>
                          <a:latin typeface="Times New Roman" panose="02020603050405020304"/>
                          <a:cs typeface="Times New Roman" panose="02020603050405020304"/>
                        </a:rPr>
                        <a:t>5</a:t>
                      </a:r>
                      <a:endParaRPr sz="1600" b="1" i="1" dirty="0">
                        <a:solidFill>
                          <a:srgbClr val="5F5F5F"/>
                        </a:solidFill>
                        <a:latin typeface="Times New Roman" panose="02020603050405020304"/>
                        <a:cs typeface="Times New Roman" panose="02020603050405020304"/>
                      </a:endParaRPr>
                    </a:p>
                  </a:txBody>
                  <a:tcPr marL="0" marR="0" marT="165735"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25400" algn="r">
                        <a:lnSpc>
                          <a:spcPts val="1620"/>
                        </a:lnSpc>
                        <a:spcBef>
                          <a:spcPts val="1305"/>
                        </a:spcBef>
                      </a:pPr>
                      <a:r>
                        <a:rPr sz="1600" b="1" i="1" dirty="0">
                          <a:solidFill>
                            <a:srgbClr val="5F5F5F"/>
                          </a:solidFill>
                          <a:latin typeface="Times New Roman" panose="02020603050405020304"/>
                          <a:cs typeface="Times New Roman" panose="02020603050405020304"/>
                        </a:rPr>
                        <a:t>0</a:t>
                      </a:r>
                      <a:endParaRPr sz="1600" b="1" i="1" dirty="0">
                        <a:solidFill>
                          <a:srgbClr val="5F5F5F"/>
                        </a:solidFill>
                        <a:latin typeface="Times New Roman" panose="02020603050405020304"/>
                        <a:cs typeface="Times New Roman" panose="02020603050405020304"/>
                      </a:endParaRPr>
                    </a:p>
                  </a:txBody>
                  <a:tcPr marL="0" marR="0" marT="165735"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77470">
                        <a:lnSpc>
                          <a:spcPts val="1620"/>
                        </a:lnSpc>
                        <a:spcBef>
                          <a:spcPts val="1305"/>
                        </a:spcBef>
                      </a:pPr>
                      <a:r>
                        <a:rPr sz="1600" b="1" i="1" dirty="0">
                          <a:solidFill>
                            <a:srgbClr val="5F5F5F"/>
                          </a:solidFill>
                          <a:latin typeface="Times New Roman" panose="02020603050405020304"/>
                          <a:cs typeface="Times New Roman" panose="02020603050405020304"/>
                        </a:rPr>
                        <a:t>0</a:t>
                      </a:r>
                      <a:endParaRPr sz="1600" b="1" i="1" dirty="0">
                        <a:solidFill>
                          <a:srgbClr val="5F5F5F"/>
                        </a:solidFill>
                        <a:latin typeface="Times New Roman" panose="02020603050405020304"/>
                        <a:cs typeface="Times New Roman" panose="02020603050405020304"/>
                      </a:endParaRPr>
                    </a:p>
                  </a:txBody>
                  <a:tcPr marL="0" marR="0" marT="165735"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78105">
                        <a:lnSpc>
                          <a:spcPts val="1620"/>
                        </a:lnSpc>
                        <a:spcBef>
                          <a:spcPts val="1305"/>
                        </a:spcBef>
                      </a:pPr>
                      <a:r>
                        <a:rPr sz="1600" b="1" i="1" dirty="0">
                          <a:solidFill>
                            <a:srgbClr val="5F5F5F"/>
                          </a:solidFill>
                          <a:latin typeface="Times New Roman" panose="02020603050405020304"/>
                          <a:cs typeface="Times New Roman" panose="02020603050405020304"/>
                        </a:rPr>
                        <a:t>0</a:t>
                      </a:r>
                      <a:endParaRPr sz="1600" b="1" i="1" dirty="0">
                        <a:solidFill>
                          <a:srgbClr val="5F5F5F"/>
                        </a:solidFill>
                        <a:latin typeface="Times New Roman" panose="02020603050405020304"/>
                        <a:cs typeface="Times New Roman" panose="02020603050405020304"/>
                      </a:endParaRPr>
                    </a:p>
                  </a:txBody>
                  <a:tcPr marL="0" marR="0" marT="165735"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78740">
                        <a:lnSpc>
                          <a:spcPts val="1620"/>
                        </a:lnSpc>
                        <a:spcBef>
                          <a:spcPts val="1305"/>
                        </a:spcBef>
                      </a:pPr>
                      <a:r>
                        <a:rPr sz="1600" b="1" i="1" dirty="0">
                          <a:solidFill>
                            <a:srgbClr val="5F5F5F"/>
                          </a:solidFill>
                          <a:latin typeface="Times New Roman" panose="02020603050405020304"/>
                          <a:cs typeface="Times New Roman" panose="02020603050405020304"/>
                        </a:rPr>
                        <a:t>0</a:t>
                      </a:r>
                      <a:endParaRPr sz="1600" b="1" i="1" dirty="0">
                        <a:solidFill>
                          <a:srgbClr val="5F5F5F"/>
                        </a:solidFill>
                        <a:latin typeface="Times New Roman" panose="02020603050405020304"/>
                        <a:cs typeface="Times New Roman" panose="02020603050405020304"/>
                      </a:endParaRPr>
                    </a:p>
                  </a:txBody>
                  <a:tcPr marL="0" marR="0" marT="16573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77470">
                        <a:lnSpc>
                          <a:spcPts val="1620"/>
                        </a:lnSpc>
                        <a:spcBef>
                          <a:spcPts val="1305"/>
                        </a:spcBef>
                      </a:pPr>
                      <a:r>
                        <a:rPr sz="1600" b="1" i="1" dirty="0">
                          <a:solidFill>
                            <a:srgbClr val="5F5F5F"/>
                          </a:solidFill>
                          <a:latin typeface="Times New Roman" panose="02020603050405020304"/>
                          <a:cs typeface="Times New Roman" panose="02020603050405020304"/>
                        </a:rPr>
                        <a:t>0</a:t>
                      </a:r>
                      <a:endParaRPr sz="1600" b="1" i="1" dirty="0">
                        <a:solidFill>
                          <a:srgbClr val="5F5F5F"/>
                        </a:solidFill>
                        <a:latin typeface="Times New Roman" panose="02020603050405020304"/>
                        <a:cs typeface="Times New Roman" panose="02020603050405020304"/>
                      </a:endParaRPr>
                    </a:p>
                  </a:txBody>
                  <a:tcPr marL="0" marR="0" marT="16573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47625" algn="r">
                        <a:lnSpc>
                          <a:spcPts val="1620"/>
                        </a:lnSpc>
                        <a:spcBef>
                          <a:spcPts val="1305"/>
                        </a:spcBef>
                      </a:pPr>
                      <a:r>
                        <a:rPr sz="1600" b="1" i="1" dirty="0">
                          <a:solidFill>
                            <a:srgbClr val="5F5F5F"/>
                          </a:solidFill>
                          <a:latin typeface="Times New Roman" panose="02020603050405020304"/>
                          <a:cs typeface="Times New Roman" panose="02020603050405020304"/>
                        </a:rPr>
                        <a:t>0</a:t>
                      </a:r>
                      <a:endParaRPr sz="1600" b="1" i="1" dirty="0">
                        <a:solidFill>
                          <a:srgbClr val="5F5F5F"/>
                        </a:solidFill>
                        <a:latin typeface="Times New Roman" panose="02020603050405020304"/>
                        <a:cs typeface="Times New Roman" panose="02020603050405020304"/>
                      </a:endParaRPr>
                    </a:p>
                  </a:txBody>
                  <a:tcPr marL="0" marR="0" marT="165735" marB="0">
                    <a:lnL w="9525">
                      <a:solidFill>
                        <a:srgbClr val="008000"/>
                      </a:solidFill>
                      <a:prstDash val="solid"/>
                    </a:lnL>
                    <a:lnT w="9525">
                      <a:solidFill>
                        <a:srgbClr val="008000"/>
                      </a:solidFill>
                      <a:prstDash val="solid"/>
                    </a:lnT>
                    <a:lnB w="9525">
                      <a:solidFill>
                        <a:srgbClr val="008000"/>
                      </a:solidFill>
                      <a:prstDash val="solid"/>
                    </a:lnB>
                  </a:tcPr>
                </a:tc>
              </a:tr>
              <a:tr h="290195">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tr>
              <a:tr h="326390">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tr>
              <a:tr h="288290">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tr>
              <a:tr h="269875">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tr>
              <a:tr h="308610">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tr>
              <a:tr h="312420">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tr>
              <a:tr h="279400">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tr>
              <a:tr h="271145">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tr>
              <a:tr h="270510">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tr>
              <a:tr h="333375">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tr>
              <a:tr h="285115">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28575">
                      <a:solidFill>
                        <a:srgbClr val="FF33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12700">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008000"/>
                      </a:solidFill>
                      <a:prstDash val="solid"/>
                    </a:lnL>
                    <a:lnR w="12700">
                      <a:solidFill>
                        <a:srgbClr val="5F5F5F"/>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28575">
                      <a:solidFill>
                        <a:srgbClr val="FF3300"/>
                      </a:solidFill>
                      <a:prstDash val="solid"/>
                    </a:lnB>
                  </a:tcPr>
                </a:tc>
              </a:tr>
            </a:tbl>
          </a:graphicData>
        </a:graphic>
      </p:graphicFrame>
      <p:sp>
        <p:nvSpPr>
          <p:cNvPr id="20" name="object 20"/>
          <p:cNvSpPr/>
          <p:nvPr/>
        </p:nvSpPr>
        <p:spPr>
          <a:xfrm>
            <a:off x="4724400" y="914400"/>
            <a:ext cx="3962400" cy="0"/>
          </a:xfrm>
          <a:custGeom>
            <a:avLst/>
            <a:gdLst/>
            <a:ahLst/>
            <a:cxnLst/>
            <a:rect l="l" t="t" r="r" b="b"/>
            <a:pathLst>
              <a:path w="3962400">
                <a:moveTo>
                  <a:pt x="0" y="0"/>
                </a:moveTo>
                <a:lnTo>
                  <a:pt x="3962400" y="0"/>
                </a:lnTo>
              </a:path>
            </a:pathLst>
          </a:custGeom>
          <a:ln w="22225">
            <a:solidFill>
              <a:srgbClr val="008000"/>
            </a:solidFill>
          </a:ln>
        </p:spPr>
        <p:txBody>
          <a:bodyPr wrap="square" lIns="0" tIns="0" rIns="0" bIns="0" rtlCol="0"/>
          <a:lstStyle/>
          <a:p/>
        </p:txBody>
      </p:sp>
      <p:sp>
        <p:nvSpPr>
          <p:cNvPr id="22" name="object 22"/>
          <p:cNvSpPr txBox="1"/>
          <p:nvPr/>
        </p:nvSpPr>
        <p:spPr>
          <a:xfrm>
            <a:off x="9755251" y="6434337"/>
            <a:ext cx="204470" cy="208915"/>
          </a:xfrm>
          <a:prstGeom prst="rect">
            <a:avLst/>
          </a:prstGeom>
        </p:spPr>
        <p:txBody>
          <a:bodyPr vert="horz" wrap="square" lIns="0" tIns="0" rIns="0" bIns="0" rtlCol="0">
            <a:spAutoFit/>
          </a:bodyPr>
          <a:lstStyle/>
          <a:p>
            <a:pPr marL="12700">
              <a:lnSpc>
                <a:spcPts val="1630"/>
              </a:lnSpc>
            </a:pPr>
            <a:r>
              <a:rPr sz="1400" spc="5" dirty="0">
                <a:solidFill>
                  <a:srgbClr val="5F5F5F"/>
                </a:solidFill>
                <a:latin typeface="Times New Roman" panose="02020603050405020304"/>
                <a:cs typeface="Times New Roman" panose="02020603050405020304"/>
              </a:rPr>
              <a:t>6</a:t>
            </a:r>
            <a:r>
              <a:rPr sz="1400" dirty="0">
                <a:solidFill>
                  <a:srgbClr val="5F5F5F"/>
                </a:solidFill>
                <a:latin typeface="Times New Roman" panose="02020603050405020304"/>
                <a:cs typeface="Times New Roman" panose="02020603050405020304"/>
              </a:rPr>
              <a:t>1</a:t>
            </a:r>
            <a:endParaRPr sz="1400">
              <a:latin typeface="Times New Roman" panose="02020603050405020304"/>
              <a:cs typeface="Times New Roman" panose="02020603050405020304"/>
            </a:endParaRPr>
          </a:p>
        </p:txBody>
      </p:sp>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020817" y="255651"/>
            <a:ext cx="3292475" cy="504825"/>
          </a:xfrm>
          <a:prstGeom prst="rect">
            <a:avLst/>
          </a:prstGeom>
        </p:spPr>
        <p:txBody>
          <a:bodyPr vert="horz" wrap="square" lIns="0" tIns="12700" rIns="0" bIns="0" rtlCol="0">
            <a:spAutoFit/>
          </a:bodyPr>
          <a:lstStyle/>
          <a:p>
            <a:pPr marL="12700">
              <a:lnSpc>
                <a:spcPct val="100000"/>
              </a:lnSpc>
              <a:spcBef>
                <a:spcPts val="100"/>
              </a:spcBef>
            </a:pPr>
            <a:r>
              <a:rPr sz="3200" spc="10" dirty="0">
                <a:solidFill>
                  <a:srgbClr val="CC00FF"/>
                </a:solidFill>
              </a:rPr>
              <a:t>原材</a:t>
            </a:r>
            <a:r>
              <a:rPr sz="3200" dirty="0">
                <a:solidFill>
                  <a:srgbClr val="CC00FF"/>
                </a:solidFill>
              </a:rPr>
              <a:t>料</a:t>
            </a:r>
            <a:r>
              <a:rPr sz="3200" spc="-5" dirty="0">
                <a:solidFill>
                  <a:srgbClr val="FF0000"/>
                </a:solidFill>
                <a:latin typeface="宋体" panose="02010600030101010101" pitchFamily="2" charset="-122"/>
                <a:cs typeface="宋体" panose="02010600030101010101" pitchFamily="2" charset="-122"/>
              </a:rPr>
              <a:t>明细</a:t>
            </a:r>
            <a:r>
              <a:rPr sz="3200" spc="-10" dirty="0">
                <a:solidFill>
                  <a:srgbClr val="FF0000"/>
                </a:solidFill>
                <a:latin typeface="宋体" panose="02010600030101010101" pitchFamily="2" charset="-122"/>
                <a:cs typeface="宋体" panose="02010600030101010101" pitchFamily="2" charset="-122"/>
              </a:rPr>
              <a:t>分</a:t>
            </a:r>
            <a:r>
              <a:rPr sz="3200" spc="-5" dirty="0">
                <a:solidFill>
                  <a:srgbClr val="FF0000"/>
                </a:solidFill>
                <a:latin typeface="宋体" panose="02010600030101010101" pitchFamily="2" charset="-122"/>
                <a:cs typeface="宋体" panose="02010600030101010101" pitchFamily="2" charset="-122"/>
              </a:rPr>
              <a:t>类</a:t>
            </a:r>
            <a:r>
              <a:rPr sz="3200" spc="-10" dirty="0">
                <a:solidFill>
                  <a:srgbClr val="FF0000"/>
                </a:solidFill>
                <a:latin typeface="宋体" panose="02010600030101010101" pitchFamily="2" charset="-122"/>
                <a:cs typeface="宋体" panose="02010600030101010101" pitchFamily="2" charset="-122"/>
              </a:rPr>
              <a:t>账</a:t>
            </a:r>
            <a:endParaRPr sz="3200">
              <a:latin typeface="宋体" panose="02010600030101010101" pitchFamily="2" charset="-122"/>
              <a:cs typeface="宋体" panose="02010600030101010101" pitchFamily="2" charset="-122"/>
            </a:endParaRPr>
          </a:p>
        </p:txBody>
      </p:sp>
      <p:sp>
        <p:nvSpPr>
          <p:cNvPr id="3" name="object 3"/>
          <p:cNvSpPr/>
          <p:nvPr/>
        </p:nvSpPr>
        <p:spPr>
          <a:xfrm>
            <a:off x="4724400" y="838200"/>
            <a:ext cx="3962400" cy="3175"/>
          </a:xfrm>
          <a:custGeom>
            <a:avLst/>
            <a:gdLst/>
            <a:ahLst/>
            <a:cxnLst/>
            <a:rect l="l" t="t" r="r" b="b"/>
            <a:pathLst>
              <a:path w="3962400" h="3175">
                <a:moveTo>
                  <a:pt x="0" y="0"/>
                </a:moveTo>
                <a:lnTo>
                  <a:pt x="3962400" y="3175"/>
                </a:lnTo>
              </a:path>
            </a:pathLst>
          </a:custGeom>
          <a:ln w="22225">
            <a:solidFill>
              <a:srgbClr val="008000"/>
            </a:solidFill>
          </a:ln>
        </p:spPr>
        <p:txBody>
          <a:bodyPr wrap="square" lIns="0" tIns="0" rIns="0" bIns="0" rtlCol="0"/>
          <a:lstStyle/>
          <a:p/>
        </p:txBody>
      </p:sp>
      <p:sp>
        <p:nvSpPr>
          <p:cNvPr id="4" name="object 4"/>
          <p:cNvSpPr/>
          <p:nvPr/>
        </p:nvSpPr>
        <p:spPr>
          <a:xfrm>
            <a:off x="2450108" y="1303019"/>
            <a:ext cx="104599" cy="32003"/>
          </a:xfrm>
          <a:prstGeom prst="rect">
            <a:avLst/>
          </a:prstGeom>
          <a:blipFill>
            <a:blip r:embed="rId1" cstate="print"/>
            <a:stretch>
              <a:fillRect/>
            </a:stretch>
          </a:blipFill>
        </p:spPr>
        <p:txBody>
          <a:bodyPr wrap="square" lIns="0" tIns="0" rIns="0" bIns="0" rtlCol="0"/>
          <a:lstStyle/>
          <a:p/>
        </p:txBody>
      </p:sp>
      <p:sp>
        <p:nvSpPr>
          <p:cNvPr id="5" name="object 5"/>
          <p:cNvSpPr/>
          <p:nvPr/>
        </p:nvSpPr>
        <p:spPr>
          <a:xfrm>
            <a:off x="2435352" y="1083563"/>
            <a:ext cx="431291" cy="347472"/>
          </a:xfrm>
          <a:prstGeom prst="rect">
            <a:avLst/>
          </a:prstGeom>
          <a:blipFill>
            <a:blip r:embed="rId2" cstate="print"/>
            <a:stretch>
              <a:fillRect/>
            </a:stretch>
          </a:blipFill>
        </p:spPr>
        <p:txBody>
          <a:bodyPr wrap="square" lIns="0" tIns="0" rIns="0" bIns="0" rtlCol="0"/>
          <a:lstStyle/>
          <a:p/>
        </p:txBody>
      </p:sp>
      <p:sp>
        <p:nvSpPr>
          <p:cNvPr id="6" name="object 6"/>
          <p:cNvSpPr/>
          <p:nvPr/>
        </p:nvSpPr>
        <p:spPr>
          <a:xfrm>
            <a:off x="2450591" y="1083563"/>
            <a:ext cx="492252" cy="347472"/>
          </a:xfrm>
          <a:prstGeom prst="rect">
            <a:avLst/>
          </a:prstGeom>
          <a:blipFill>
            <a:blip r:embed="rId3" cstate="print"/>
            <a:stretch>
              <a:fillRect/>
            </a:stretch>
          </a:blipFill>
        </p:spPr>
        <p:txBody>
          <a:bodyPr wrap="square" lIns="0" tIns="0" rIns="0" bIns="0" rtlCol="0"/>
          <a:lstStyle/>
          <a:p/>
        </p:txBody>
      </p:sp>
      <p:sp>
        <p:nvSpPr>
          <p:cNvPr id="7" name="object 7"/>
          <p:cNvSpPr txBox="1"/>
          <p:nvPr/>
        </p:nvSpPr>
        <p:spPr>
          <a:xfrm>
            <a:off x="1907540" y="1116329"/>
            <a:ext cx="333375" cy="196850"/>
          </a:xfrm>
          <a:prstGeom prst="rect">
            <a:avLst/>
          </a:prstGeom>
        </p:spPr>
        <p:txBody>
          <a:bodyPr vert="horz" wrap="square" lIns="0" tIns="12700" rIns="0" bIns="0" rtlCol="0">
            <a:spAutoFit/>
          </a:bodyPr>
          <a:lstStyle/>
          <a:p>
            <a:pPr marL="12700">
              <a:lnSpc>
                <a:spcPct val="100000"/>
              </a:lnSpc>
              <a:spcBef>
                <a:spcPts val="100"/>
              </a:spcBef>
            </a:pPr>
            <a:r>
              <a:rPr sz="1200" b="1" spc="5" dirty="0">
                <a:solidFill>
                  <a:srgbClr val="339966"/>
                </a:solidFill>
                <a:latin typeface="宋体" panose="02010600030101010101" pitchFamily="2" charset="-122"/>
                <a:cs typeface="宋体" panose="02010600030101010101" pitchFamily="2" charset="-122"/>
              </a:rPr>
              <a:t>货号</a:t>
            </a:r>
            <a:endParaRPr sz="1200">
              <a:latin typeface="宋体" panose="02010600030101010101" pitchFamily="2" charset="-122"/>
              <a:cs typeface="宋体" panose="02010600030101010101" pitchFamily="2" charset="-122"/>
            </a:endParaRPr>
          </a:p>
        </p:txBody>
      </p:sp>
      <p:sp>
        <p:nvSpPr>
          <p:cNvPr id="8" name="object 8"/>
          <p:cNvSpPr/>
          <p:nvPr/>
        </p:nvSpPr>
        <p:spPr>
          <a:xfrm>
            <a:off x="2228087" y="1309547"/>
            <a:ext cx="304800" cy="0"/>
          </a:xfrm>
          <a:custGeom>
            <a:avLst/>
            <a:gdLst/>
            <a:ahLst/>
            <a:cxnLst/>
            <a:rect l="l" t="t" r="r" b="b"/>
            <a:pathLst>
              <a:path w="304800">
                <a:moveTo>
                  <a:pt x="0" y="0"/>
                </a:moveTo>
                <a:lnTo>
                  <a:pt x="304800" y="0"/>
                </a:lnTo>
              </a:path>
            </a:pathLst>
          </a:custGeom>
          <a:ln w="9601">
            <a:solidFill>
              <a:srgbClr val="329865"/>
            </a:solidFill>
          </a:ln>
        </p:spPr>
        <p:txBody>
          <a:bodyPr wrap="square" lIns="0" tIns="0" rIns="0" bIns="0" rtlCol="0"/>
          <a:lstStyle/>
          <a:p/>
        </p:txBody>
      </p:sp>
      <p:sp>
        <p:nvSpPr>
          <p:cNvPr id="9" name="object 9"/>
          <p:cNvSpPr/>
          <p:nvPr/>
        </p:nvSpPr>
        <p:spPr>
          <a:xfrm>
            <a:off x="2830322" y="1309547"/>
            <a:ext cx="152400" cy="0"/>
          </a:xfrm>
          <a:custGeom>
            <a:avLst/>
            <a:gdLst/>
            <a:ahLst/>
            <a:cxnLst/>
            <a:rect l="l" t="t" r="r" b="b"/>
            <a:pathLst>
              <a:path w="152400">
                <a:moveTo>
                  <a:pt x="0" y="0"/>
                </a:moveTo>
                <a:lnTo>
                  <a:pt x="152400" y="0"/>
                </a:lnTo>
              </a:path>
            </a:pathLst>
          </a:custGeom>
          <a:ln w="9601">
            <a:solidFill>
              <a:srgbClr val="329865"/>
            </a:solidFill>
          </a:ln>
        </p:spPr>
        <p:txBody>
          <a:bodyPr wrap="square" lIns="0" tIns="0" rIns="0" bIns="0" rtlCol="0"/>
          <a:lstStyle/>
          <a:p/>
        </p:txBody>
      </p:sp>
      <p:sp>
        <p:nvSpPr>
          <p:cNvPr id="10" name="object 10"/>
          <p:cNvSpPr txBox="1"/>
          <p:nvPr/>
        </p:nvSpPr>
        <p:spPr>
          <a:xfrm>
            <a:off x="2520492" y="1116329"/>
            <a:ext cx="2227580" cy="196850"/>
          </a:xfrm>
          <a:prstGeom prst="rect">
            <a:avLst/>
          </a:prstGeom>
        </p:spPr>
        <p:txBody>
          <a:bodyPr vert="horz" wrap="square" lIns="0" tIns="12700" rIns="0" bIns="0" rtlCol="0">
            <a:spAutoFit/>
          </a:bodyPr>
          <a:lstStyle/>
          <a:p>
            <a:pPr marL="12700">
              <a:lnSpc>
                <a:spcPct val="100000"/>
              </a:lnSpc>
              <a:spcBef>
                <a:spcPts val="100"/>
              </a:spcBef>
              <a:tabLst>
                <a:tab pos="461645" algn="l"/>
                <a:tab pos="1372870" algn="l"/>
                <a:tab pos="1906905" algn="l"/>
              </a:tabLst>
            </a:pPr>
            <a:r>
              <a:rPr sz="1200" b="1" spc="-60" dirty="0">
                <a:solidFill>
                  <a:srgbClr val="4489D7"/>
                </a:solidFill>
                <a:latin typeface="Times New Roman" panose="02020603050405020304"/>
                <a:cs typeface="Times New Roman" panose="02020603050405020304"/>
              </a:rPr>
              <a:t>1</a:t>
            </a:r>
            <a:r>
              <a:rPr sz="1200" b="1" dirty="0">
                <a:solidFill>
                  <a:srgbClr val="4489D7"/>
                </a:solidFill>
                <a:latin typeface="Times New Roman" panose="02020603050405020304"/>
                <a:cs typeface="Times New Roman" panose="02020603050405020304"/>
              </a:rPr>
              <a:t>102	</a:t>
            </a:r>
            <a:r>
              <a:rPr sz="1200" b="1" spc="-5" dirty="0">
                <a:solidFill>
                  <a:srgbClr val="339966"/>
                </a:solidFill>
                <a:latin typeface="宋体" panose="02010600030101010101" pitchFamily="2" charset="-122"/>
                <a:cs typeface="宋体" panose="02010600030101010101" pitchFamily="2" charset="-122"/>
              </a:rPr>
              <a:t>规格</a:t>
            </a:r>
            <a:r>
              <a:rPr sz="1200" b="1" u="sng" spc="-5" dirty="0">
                <a:solidFill>
                  <a:srgbClr val="4489D7"/>
                </a:solidFill>
                <a:uFill>
                  <a:solidFill>
                    <a:srgbClr val="4489D7"/>
                  </a:solidFill>
                </a:uFill>
                <a:latin typeface="宋体" panose="02010600030101010101" pitchFamily="2" charset="-122"/>
                <a:cs typeface="宋体" panose="02010600030101010101" pitchFamily="2" charset="-122"/>
              </a:rPr>
              <a:t>乙</a:t>
            </a:r>
            <a:r>
              <a:rPr sz="1200" b="1" u="sng" spc="5" dirty="0">
                <a:solidFill>
                  <a:srgbClr val="4489D7"/>
                </a:solidFill>
                <a:uFill>
                  <a:solidFill>
                    <a:srgbClr val="4489D7"/>
                  </a:solidFill>
                </a:uFill>
                <a:latin typeface="宋体" panose="02010600030101010101" pitchFamily="2" charset="-122"/>
                <a:cs typeface="宋体" panose="02010600030101010101" pitchFamily="2" charset="-122"/>
              </a:rPr>
              <a:t>材</a:t>
            </a:r>
            <a:r>
              <a:rPr sz="1200" b="1" u="sng" spc="-5" dirty="0">
                <a:solidFill>
                  <a:srgbClr val="4489D7"/>
                </a:solidFill>
                <a:uFill>
                  <a:solidFill>
                    <a:srgbClr val="4489D7"/>
                  </a:solidFill>
                </a:uFill>
                <a:latin typeface="宋体" panose="02010600030101010101" pitchFamily="2" charset="-122"/>
                <a:cs typeface="宋体" panose="02010600030101010101" pitchFamily="2" charset="-122"/>
              </a:rPr>
              <a:t>料</a:t>
            </a:r>
            <a:r>
              <a:rPr sz="1200" b="1" u="sng" dirty="0">
                <a:solidFill>
                  <a:srgbClr val="4489D7"/>
                </a:solidFill>
                <a:uFill>
                  <a:solidFill>
                    <a:srgbClr val="4489D7"/>
                  </a:solidFill>
                </a:uFill>
                <a:latin typeface="宋体" panose="02010600030101010101" pitchFamily="2" charset="-122"/>
                <a:cs typeface="宋体" panose="02010600030101010101" pitchFamily="2" charset="-122"/>
              </a:rPr>
              <a:t>	</a:t>
            </a:r>
            <a:r>
              <a:rPr sz="1200" b="1" spc="5" dirty="0">
                <a:solidFill>
                  <a:srgbClr val="339966"/>
                </a:solidFill>
                <a:latin typeface="宋体" panose="02010600030101010101" pitchFamily="2" charset="-122"/>
                <a:cs typeface="宋体" panose="02010600030101010101" pitchFamily="2" charset="-122"/>
              </a:rPr>
              <a:t>单</a:t>
            </a:r>
            <a:r>
              <a:rPr sz="1200" b="1" spc="-5" dirty="0">
                <a:solidFill>
                  <a:srgbClr val="339966"/>
                </a:solidFill>
                <a:latin typeface="宋体" panose="02010600030101010101" pitchFamily="2" charset="-122"/>
                <a:cs typeface="宋体" panose="02010600030101010101" pitchFamily="2" charset="-122"/>
              </a:rPr>
              <a:t>位</a:t>
            </a:r>
            <a:r>
              <a:rPr sz="1200" b="1" dirty="0">
                <a:solidFill>
                  <a:srgbClr val="339966"/>
                </a:solidFill>
                <a:latin typeface="宋体" panose="02010600030101010101" pitchFamily="2" charset="-122"/>
                <a:cs typeface="宋体" panose="02010600030101010101" pitchFamily="2" charset="-122"/>
              </a:rPr>
              <a:t>	</a:t>
            </a:r>
            <a:r>
              <a:rPr sz="1200" b="1" spc="5" dirty="0">
                <a:solidFill>
                  <a:srgbClr val="4489D7"/>
                </a:solidFill>
                <a:latin typeface="宋体" panose="02010600030101010101" pitchFamily="2" charset="-122"/>
                <a:cs typeface="宋体" panose="02010600030101010101" pitchFamily="2" charset="-122"/>
              </a:rPr>
              <a:t>公斤</a:t>
            </a:r>
            <a:endParaRPr sz="1200">
              <a:latin typeface="宋体" panose="02010600030101010101" pitchFamily="2" charset="-122"/>
              <a:cs typeface="宋体" panose="02010600030101010101" pitchFamily="2" charset="-122"/>
            </a:endParaRPr>
          </a:p>
        </p:txBody>
      </p:sp>
      <p:sp>
        <p:nvSpPr>
          <p:cNvPr id="11" name="object 11"/>
          <p:cNvSpPr/>
          <p:nvPr/>
        </p:nvSpPr>
        <p:spPr>
          <a:xfrm>
            <a:off x="2456688" y="1298447"/>
            <a:ext cx="373380" cy="0"/>
          </a:xfrm>
          <a:custGeom>
            <a:avLst/>
            <a:gdLst/>
            <a:ahLst/>
            <a:cxnLst/>
            <a:rect l="l" t="t" r="r" b="b"/>
            <a:pathLst>
              <a:path w="373380">
                <a:moveTo>
                  <a:pt x="0" y="0"/>
                </a:moveTo>
                <a:lnTo>
                  <a:pt x="373380" y="0"/>
                </a:lnTo>
              </a:path>
            </a:pathLst>
          </a:custGeom>
          <a:ln w="7620">
            <a:solidFill>
              <a:srgbClr val="4489D7"/>
            </a:solidFill>
          </a:ln>
        </p:spPr>
        <p:txBody>
          <a:bodyPr wrap="square" lIns="0" tIns="0" rIns="0" bIns="0" rtlCol="0"/>
          <a:lstStyle/>
          <a:p/>
        </p:txBody>
      </p:sp>
      <p:sp>
        <p:nvSpPr>
          <p:cNvPr id="12" name="object 12"/>
          <p:cNvSpPr/>
          <p:nvPr/>
        </p:nvSpPr>
        <p:spPr>
          <a:xfrm>
            <a:off x="2830067" y="1298447"/>
            <a:ext cx="152400" cy="0"/>
          </a:xfrm>
          <a:custGeom>
            <a:avLst/>
            <a:gdLst/>
            <a:ahLst/>
            <a:cxnLst/>
            <a:rect l="l" t="t" r="r" b="b"/>
            <a:pathLst>
              <a:path w="152400">
                <a:moveTo>
                  <a:pt x="0" y="0"/>
                </a:moveTo>
                <a:lnTo>
                  <a:pt x="152400" y="0"/>
                </a:lnTo>
              </a:path>
            </a:pathLst>
          </a:custGeom>
          <a:ln w="7620">
            <a:solidFill>
              <a:srgbClr val="339966"/>
            </a:solidFill>
          </a:ln>
        </p:spPr>
        <p:txBody>
          <a:bodyPr wrap="square" lIns="0" tIns="0" rIns="0" bIns="0" rtlCol="0"/>
          <a:lstStyle/>
          <a:p/>
        </p:txBody>
      </p:sp>
      <p:sp>
        <p:nvSpPr>
          <p:cNvPr id="13" name="object 13"/>
          <p:cNvSpPr/>
          <p:nvPr/>
        </p:nvSpPr>
        <p:spPr>
          <a:xfrm>
            <a:off x="4236720" y="1298447"/>
            <a:ext cx="190500" cy="0"/>
          </a:xfrm>
          <a:custGeom>
            <a:avLst/>
            <a:gdLst/>
            <a:ahLst/>
            <a:cxnLst/>
            <a:rect l="l" t="t" r="r" b="b"/>
            <a:pathLst>
              <a:path w="190500">
                <a:moveTo>
                  <a:pt x="0" y="0"/>
                </a:moveTo>
                <a:lnTo>
                  <a:pt x="190500" y="0"/>
                </a:lnTo>
              </a:path>
            </a:pathLst>
          </a:custGeom>
          <a:ln w="7620">
            <a:solidFill>
              <a:srgbClr val="339966"/>
            </a:solidFill>
          </a:ln>
        </p:spPr>
        <p:txBody>
          <a:bodyPr wrap="square" lIns="0" tIns="0" rIns="0" bIns="0" rtlCol="0"/>
          <a:lstStyle/>
          <a:p/>
        </p:txBody>
      </p:sp>
      <p:sp>
        <p:nvSpPr>
          <p:cNvPr id="14" name="object 14"/>
          <p:cNvSpPr/>
          <p:nvPr/>
        </p:nvSpPr>
        <p:spPr>
          <a:xfrm>
            <a:off x="4427220" y="1298447"/>
            <a:ext cx="647700" cy="0"/>
          </a:xfrm>
          <a:custGeom>
            <a:avLst/>
            <a:gdLst/>
            <a:ahLst/>
            <a:cxnLst/>
            <a:rect l="l" t="t" r="r" b="b"/>
            <a:pathLst>
              <a:path w="647700">
                <a:moveTo>
                  <a:pt x="0" y="0"/>
                </a:moveTo>
                <a:lnTo>
                  <a:pt x="647700" y="0"/>
                </a:lnTo>
              </a:path>
            </a:pathLst>
          </a:custGeom>
          <a:ln w="7620">
            <a:solidFill>
              <a:srgbClr val="4489D7"/>
            </a:solidFill>
          </a:ln>
        </p:spPr>
        <p:txBody>
          <a:bodyPr wrap="square" lIns="0" tIns="0" rIns="0" bIns="0" rtlCol="0"/>
          <a:lstStyle/>
          <a:p/>
        </p:txBody>
      </p:sp>
      <p:sp>
        <p:nvSpPr>
          <p:cNvPr id="15" name="object 15"/>
          <p:cNvSpPr/>
          <p:nvPr/>
        </p:nvSpPr>
        <p:spPr>
          <a:xfrm>
            <a:off x="3408220" y="636616"/>
            <a:ext cx="78135" cy="122909"/>
          </a:xfrm>
          <a:prstGeom prst="rect">
            <a:avLst/>
          </a:prstGeom>
          <a:blipFill>
            <a:blip r:embed="rId4" cstate="print"/>
            <a:stretch>
              <a:fillRect/>
            </a:stretch>
          </a:blipFill>
        </p:spPr>
        <p:txBody>
          <a:bodyPr wrap="square" lIns="0" tIns="0" rIns="0" bIns="0" rtlCol="0"/>
          <a:lstStyle/>
          <a:p/>
        </p:txBody>
      </p:sp>
      <p:sp>
        <p:nvSpPr>
          <p:cNvPr id="16" name="object 16"/>
          <p:cNvSpPr/>
          <p:nvPr/>
        </p:nvSpPr>
        <p:spPr>
          <a:xfrm>
            <a:off x="3378707" y="541019"/>
            <a:ext cx="289560" cy="350520"/>
          </a:xfrm>
          <a:prstGeom prst="rect">
            <a:avLst/>
          </a:prstGeom>
          <a:blipFill>
            <a:blip r:embed="rId5" cstate="print"/>
            <a:stretch>
              <a:fillRect/>
            </a:stretch>
          </a:blipFill>
        </p:spPr>
        <p:txBody>
          <a:bodyPr wrap="square" lIns="0" tIns="0" rIns="0" bIns="0" rtlCol="0"/>
          <a:lstStyle/>
          <a:p/>
        </p:txBody>
      </p:sp>
      <p:sp>
        <p:nvSpPr>
          <p:cNvPr id="17" name="object 17"/>
          <p:cNvSpPr/>
          <p:nvPr/>
        </p:nvSpPr>
        <p:spPr>
          <a:xfrm>
            <a:off x="3454907" y="541019"/>
            <a:ext cx="251460" cy="350520"/>
          </a:xfrm>
          <a:prstGeom prst="rect">
            <a:avLst/>
          </a:prstGeom>
          <a:blipFill>
            <a:blip r:embed="rId6" cstate="print"/>
            <a:stretch>
              <a:fillRect/>
            </a:stretch>
          </a:blipFill>
        </p:spPr>
        <p:txBody>
          <a:bodyPr wrap="square" lIns="0" tIns="0" rIns="0" bIns="0" rtlCol="0"/>
          <a:lstStyle/>
          <a:p/>
        </p:txBody>
      </p:sp>
      <p:graphicFrame>
        <p:nvGraphicFramePr>
          <p:cNvPr id="18" name="object 18"/>
          <p:cNvGraphicFramePr>
            <a:graphicFrameLocks noGrp="1"/>
          </p:cNvGraphicFramePr>
          <p:nvPr/>
        </p:nvGraphicFramePr>
        <p:xfrm>
          <a:off x="1822697" y="300037"/>
          <a:ext cx="2074545" cy="619760"/>
        </p:xfrm>
        <a:graphic>
          <a:graphicData uri="http://schemas.openxmlformats.org/drawingml/2006/table">
            <a:tbl>
              <a:tblPr firstRow="1" bandRow="1">
                <a:tableStyleId>{2D5ABB26-0587-4C30-8999-92F81FD0307C}</a:tableStyleId>
              </a:tblPr>
              <a:tblGrid>
                <a:gridCol w="1085215"/>
                <a:gridCol w="989330"/>
              </a:tblGrid>
              <a:tr h="309880">
                <a:tc>
                  <a:txBody>
                    <a:bodyPr/>
                    <a:lstStyle/>
                    <a:p>
                      <a:pPr marL="191770">
                        <a:lnSpc>
                          <a:spcPct val="100000"/>
                        </a:lnSpc>
                        <a:spcBef>
                          <a:spcPts val="340"/>
                        </a:spcBef>
                      </a:pPr>
                      <a:r>
                        <a:rPr sz="1600" spc="-5" dirty="0">
                          <a:solidFill>
                            <a:srgbClr val="339966"/>
                          </a:solidFill>
                          <a:latin typeface="宋体" panose="02010600030101010101" pitchFamily="2" charset="-122"/>
                          <a:cs typeface="宋体" panose="02010600030101010101" pitchFamily="2" charset="-122"/>
                        </a:rPr>
                        <a:t>编号</a:t>
                      </a:r>
                      <a:endParaRPr sz="1600">
                        <a:latin typeface="宋体" panose="02010600030101010101" pitchFamily="2" charset="-122"/>
                        <a:cs typeface="宋体" panose="02010600030101010101" pitchFamily="2" charset="-122"/>
                      </a:endParaRPr>
                    </a:p>
                  </a:txBody>
                  <a:tcPr marL="0" marR="0" marT="43180" marB="0">
                    <a:lnL w="12700">
                      <a:solidFill>
                        <a:srgbClr val="9F9F9F"/>
                      </a:solidFill>
                      <a:prstDash val="solid"/>
                    </a:lnL>
                    <a:lnR w="3175">
                      <a:solidFill>
                        <a:srgbClr val="9F9F9F"/>
                      </a:solidFill>
                      <a:prstDash val="solid"/>
                    </a:lnR>
                    <a:lnT w="9525">
                      <a:solidFill>
                        <a:srgbClr val="9F9F9F"/>
                      </a:solidFill>
                      <a:prstDash val="solid"/>
                    </a:lnT>
                    <a:lnB w="3175">
                      <a:solidFill>
                        <a:srgbClr val="9F9F9F"/>
                      </a:solidFill>
                      <a:prstDash val="solid"/>
                    </a:lnB>
                  </a:tcPr>
                </a:tc>
                <a:tc rowSpan="2">
                  <a:txBody>
                    <a:bodyPr/>
                    <a:lstStyle/>
                    <a:p>
                      <a:pPr marL="185420">
                        <a:lnSpc>
                          <a:spcPct val="100000"/>
                        </a:lnSpc>
                        <a:spcBef>
                          <a:spcPts val="355"/>
                        </a:spcBef>
                      </a:pPr>
                      <a:r>
                        <a:rPr sz="1400" dirty="0">
                          <a:solidFill>
                            <a:srgbClr val="339966"/>
                          </a:solidFill>
                          <a:latin typeface="宋体" panose="02010600030101010101" pitchFamily="2" charset="-122"/>
                          <a:cs typeface="宋体" panose="02010600030101010101" pitchFamily="2" charset="-122"/>
                        </a:rPr>
                        <a:t>总页次</a:t>
                      </a:r>
                      <a:endParaRPr sz="1400">
                        <a:latin typeface="宋体" panose="02010600030101010101" pitchFamily="2" charset="-122"/>
                        <a:cs typeface="宋体" panose="02010600030101010101" pitchFamily="2" charset="-122"/>
                      </a:endParaRPr>
                    </a:p>
                    <a:p>
                      <a:pPr marL="165100" algn="ctr">
                        <a:lnSpc>
                          <a:spcPct val="100000"/>
                        </a:lnSpc>
                        <a:spcBef>
                          <a:spcPts val="185"/>
                        </a:spcBef>
                      </a:pPr>
                      <a:r>
                        <a:rPr sz="1200" b="1" dirty="0">
                          <a:solidFill>
                            <a:srgbClr val="4489D7"/>
                          </a:solidFill>
                          <a:latin typeface="Times New Roman" panose="02020603050405020304"/>
                          <a:cs typeface="Times New Roman" panose="02020603050405020304"/>
                        </a:rPr>
                        <a:t>10</a:t>
                      </a:r>
                      <a:endParaRPr sz="1200">
                        <a:latin typeface="Times New Roman" panose="02020603050405020304"/>
                        <a:cs typeface="Times New Roman" panose="02020603050405020304"/>
                      </a:endParaRPr>
                    </a:p>
                  </a:txBody>
                  <a:tcPr marL="0" marR="0" marT="45085" marB="0">
                    <a:lnL w="3175">
                      <a:solidFill>
                        <a:srgbClr val="9F9F9F"/>
                      </a:solidFill>
                      <a:prstDash val="solid"/>
                    </a:lnL>
                    <a:lnR w="12700">
                      <a:solidFill>
                        <a:srgbClr val="9F9F9F"/>
                      </a:solidFill>
                      <a:prstDash val="solid"/>
                    </a:lnR>
                    <a:lnT w="9525">
                      <a:solidFill>
                        <a:srgbClr val="9F9F9F"/>
                      </a:solidFill>
                      <a:prstDash val="solid"/>
                    </a:lnT>
                    <a:lnB w="9525">
                      <a:solidFill>
                        <a:srgbClr val="9F9F9F"/>
                      </a:solidFill>
                      <a:prstDash val="solid"/>
                    </a:lnB>
                  </a:tcPr>
                </a:tc>
              </a:tr>
              <a:tr h="309880">
                <a:tc>
                  <a:txBody>
                    <a:bodyPr/>
                    <a:lstStyle/>
                    <a:p>
                      <a:pPr marL="191770">
                        <a:lnSpc>
                          <a:spcPct val="100000"/>
                        </a:lnSpc>
                        <a:spcBef>
                          <a:spcPts val="330"/>
                        </a:spcBef>
                      </a:pPr>
                      <a:r>
                        <a:rPr sz="1400" dirty="0">
                          <a:solidFill>
                            <a:srgbClr val="339966"/>
                          </a:solidFill>
                          <a:latin typeface="宋体" panose="02010600030101010101" pitchFamily="2" charset="-122"/>
                          <a:cs typeface="宋体" panose="02010600030101010101" pitchFamily="2" charset="-122"/>
                        </a:rPr>
                        <a:t>页次</a:t>
                      </a:r>
                      <a:r>
                        <a:rPr sz="1400" spc="-25" dirty="0">
                          <a:solidFill>
                            <a:srgbClr val="339966"/>
                          </a:solidFill>
                          <a:latin typeface="宋体" panose="02010600030101010101" pitchFamily="2" charset="-122"/>
                          <a:cs typeface="宋体" panose="02010600030101010101" pitchFamily="2" charset="-122"/>
                        </a:rPr>
                        <a:t> </a:t>
                      </a:r>
                      <a:r>
                        <a:rPr sz="1400" dirty="0">
                          <a:solidFill>
                            <a:srgbClr val="4489D7"/>
                          </a:solidFill>
                          <a:latin typeface="Times New Roman" panose="02020603050405020304"/>
                          <a:cs typeface="Times New Roman" panose="02020603050405020304"/>
                        </a:rPr>
                        <a:t>2</a:t>
                      </a:r>
                      <a:endParaRPr sz="1400">
                        <a:latin typeface="Times New Roman" panose="02020603050405020304"/>
                        <a:cs typeface="Times New Roman" panose="02020603050405020304"/>
                      </a:endParaRPr>
                    </a:p>
                  </a:txBody>
                  <a:tcPr marL="0" marR="0" marT="41910" marB="0">
                    <a:lnL w="12700">
                      <a:solidFill>
                        <a:srgbClr val="9F9F9F"/>
                      </a:solidFill>
                      <a:prstDash val="solid"/>
                    </a:lnL>
                    <a:lnR w="3175">
                      <a:solidFill>
                        <a:srgbClr val="9F9F9F"/>
                      </a:solidFill>
                      <a:prstDash val="solid"/>
                    </a:lnR>
                    <a:lnT w="3175">
                      <a:solidFill>
                        <a:srgbClr val="9F9F9F"/>
                      </a:solidFill>
                      <a:prstDash val="solid"/>
                    </a:lnT>
                    <a:lnB w="9525">
                      <a:solidFill>
                        <a:srgbClr val="9F9F9F"/>
                      </a:solidFill>
                      <a:prstDash val="solid"/>
                    </a:lnB>
                  </a:tcPr>
                </a:tc>
                <a:tc vMerge="1">
                  <a:tcPr marL="0" marR="0" marT="45085" marB="0">
                    <a:lnL w="3175">
                      <a:solidFill>
                        <a:srgbClr val="9F9F9F"/>
                      </a:solidFill>
                      <a:prstDash val="solid"/>
                    </a:lnL>
                    <a:lnR w="12700">
                      <a:solidFill>
                        <a:srgbClr val="9F9F9F"/>
                      </a:solidFill>
                      <a:prstDash val="solid"/>
                    </a:lnR>
                    <a:lnT w="9525">
                      <a:solidFill>
                        <a:srgbClr val="9F9F9F"/>
                      </a:solidFill>
                      <a:prstDash val="solid"/>
                    </a:lnT>
                    <a:lnB w="9525">
                      <a:solidFill>
                        <a:srgbClr val="9F9F9F"/>
                      </a:solidFill>
                      <a:prstDash val="solid"/>
                    </a:lnB>
                  </a:tcPr>
                </a:tc>
              </a:tr>
            </a:tbl>
          </a:graphicData>
        </a:graphic>
      </p:graphicFrame>
      <p:sp>
        <p:nvSpPr>
          <p:cNvPr id="19" name="object 19"/>
          <p:cNvSpPr/>
          <p:nvPr/>
        </p:nvSpPr>
        <p:spPr>
          <a:xfrm>
            <a:off x="1782762" y="2128901"/>
            <a:ext cx="0" cy="4472305"/>
          </a:xfrm>
          <a:custGeom>
            <a:avLst/>
            <a:gdLst/>
            <a:ahLst/>
            <a:cxnLst/>
            <a:rect l="l" t="t" r="r" b="b"/>
            <a:pathLst>
              <a:path h="4472305">
                <a:moveTo>
                  <a:pt x="0" y="0"/>
                </a:moveTo>
                <a:lnTo>
                  <a:pt x="0" y="4471924"/>
                </a:lnTo>
              </a:path>
            </a:pathLst>
          </a:custGeom>
          <a:ln w="9525">
            <a:solidFill>
              <a:srgbClr val="008000"/>
            </a:solidFill>
          </a:ln>
        </p:spPr>
        <p:txBody>
          <a:bodyPr wrap="square" lIns="0" tIns="0" rIns="0" bIns="0" rtlCol="0"/>
          <a:lstStyle/>
          <a:p/>
        </p:txBody>
      </p:sp>
      <p:sp>
        <p:nvSpPr>
          <p:cNvPr id="20" name="object 20"/>
          <p:cNvSpPr/>
          <p:nvPr/>
        </p:nvSpPr>
        <p:spPr>
          <a:xfrm>
            <a:off x="2036762" y="1365250"/>
            <a:ext cx="0" cy="5235575"/>
          </a:xfrm>
          <a:custGeom>
            <a:avLst/>
            <a:gdLst/>
            <a:ahLst/>
            <a:cxnLst/>
            <a:rect l="l" t="t" r="r" b="b"/>
            <a:pathLst>
              <a:path h="5235575">
                <a:moveTo>
                  <a:pt x="0" y="0"/>
                </a:moveTo>
                <a:lnTo>
                  <a:pt x="0" y="5235575"/>
                </a:lnTo>
              </a:path>
            </a:pathLst>
          </a:custGeom>
          <a:ln w="12700">
            <a:solidFill>
              <a:srgbClr val="FF3300"/>
            </a:solidFill>
          </a:ln>
        </p:spPr>
        <p:txBody>
          <a:bodyPr wrap="square" lIns="0" tIns="0" rIns="0" bIns="0" rtlCol="0"/>
          <a:lstStyle/>
          <a:p/>
        </p:txBody>
      </p:sp>
      <p:sp>
        <p:nvSpPr>
          <p:cNvPr id="21" name="object 21"/>
          <p:cNvSpPr/>
          <p:nvPr/>
        </p:nvSpPr>
        <p:spPr>
          <a:xfrm>
            <a:off x="2279650" y="1365250"/>
            <a:ext cx="0" cy="5235575"/>
          </a:xfrm>
          <a:custGeom>
            <a:avLst/>
            <a:gdLst/>
            <a:ahLst/>
            <a:cxnLst/>
            <a:rect l="l" t="t" r="r" b="b"/>
            <a:pathLst>
              <a:path h="5235575">
                <a:moveTo>
                  <a:pt x="0" y="0"/>
                </a:moveTo>
                <a:lnTo>
                  <a:pt x="0" y="5235575"/>
                </a:lnTo>
              </a:path>
            </a:pathLst>
          </a:custGeom>
          <a:ln w="9525">
            <a:solidFill>
              <a:srgbClr val="008000"/>
            </a:solidFill>
          </a:ln>
        </p:spPr>
        <p:txBody>
          <a:bodyPr wrap="square" lIns="0" tIns="0" rIns="0" bIns="0" rtlCol="0"/>
          <a:lstStyle/>
          <a:p/>
        </p:txBody>
      </p:sp>
      <p:sp>
        <p:nvSpPr>
          <p:cNvPr id="22" name="object 22"/>
          <p:cNvSpPr/>
          <p:nvPr/>
        </p:nvSpPr>
        <p:spPr>
          <a:xfrm>
            <a:off x="3227451" y="1365250"/>
            <a:ext cx="0" cy="5235575"/>
          </a:xfrm>
          <a:custGeom>
            <a:avLst/>
            <a:gdLst/>
            <a:ahLst/>
            <a:cxnLst/>
            <a:rect l="l" t="t" r="r" b="b"/>
            <a:pathLst>
              <a:path h="5235575">
                <a:moveTo>
                  <a:pt x="0" y="0"/>
                </a:moveTo>
                <a:lnTo>
                  <a:pt x="0" y="5235575"/>
                </a:lnTo>
              </a:path>
            </a:pathLst>
          </a:custGeom>
          <a:ln w="28575">
            <a:solidFill>
              <a:srgbClr val="FF3300"/>
            </a:solidFill>
          </a:ln>
        </p:spPr>
        <p:txBody>
          <a:bodyPr wrap="square" lIns="0" tIns="0" rIns="0" bIns="0" rtlCol="0"/>
          <a:lstStyle/>
          <a:p/>
        </p:txBody>
      </p:sp>
      <p:sp>
        <p:nvSpPr>
          <p:cNvPr id="23" name="object 23"/>
          <p:cNvSpPr/>
          <p:nvPr/>
        </p:nvSpPr>
        <p:spPr>
          <a:xfrm>
            <a:off x="3648075" y="2128901"/>
            <a:ext cx="0" cy="4472305"/>
          </a:xfrm>
          <a:custGeom>
            <a:avLst/>
            <a:gdLst/>
            <a:ahLst/>
            <a:cxnLst/>
            <a:rect l="l" t="t" r="r" b="b"/>
            <a:pathLst>
              <a:path h="4472305">
                <a:moveTo>
                  <a:pt x="0" y="0"/>
                </a:moveTo>
                <a:lnTo>
                  <a:pt x="0" y="4471924"/>
                </a:lnTo>
              </a:path>
            </a:pathLst>
          </a:custGeom>
          <a:ln w="12700">
            <a:solidFill>
              <a:srgbClr val="FF3300"/>
            </a:solidFill>
          </a:ln>
        </p:spPr>
        <p:txBody>
          <a:bodyPr wrap="square" lIns="0" tIns="0" rIns="0" bIns="0" rtlCol="0"/>
          <a:lstStyle/>
          <a:p/>
        </p:txBody>
      </p:sp>
      <p:sp>
        <p:nvSpPr>
          <p:cNvPr id="24" name="object 24"/>
          <p:cNvSpPr/>
          <p:nvPr/>
        </p:nvSpPr>
        <p:spPr>
          <a:xfrm>
            <a:off x="3970401" y="2128901"/>
            <a:ext cx="0" cy="4472305"/>
          </a:xfrm>
          <a:custGeom>
            <a:avLst/>
            <a:gdLst/>
            <a:ahLst/>
            <a:cxnLst/>
            <a:rect l="l" t="t" r="r" b="b"/>
            <a:pathLst>
              <a:path h="4472305">
                <a:moveTo>
                  <a:pt x="0" y="0"/>
                </a:moveTo>
                <a:lnTo>
                  <a:pt x="0" y="4471924"/>
                </a:lnTo>
              </a:path>
            </a:pathLst>
          </a:custGeom>
          <a:ln w="9525">
            <a:solidFill>
              <a:srgbClr val="008000"/>
            </a:solidFill>
          </a:ln>
        </p:spPr>
        <p:txBody>
          <a:bodyPr wrap="square" lIns="0" tIns="0" rIns="0" bIns="0" rtlCol="0"/>
          <a:lstStyle/>
          <a:p/>
        </p:txBody>
      </p:sp>
      <p:sp>
        <p:nvSpPr>
          <p:cNvPr id="25" name="object 25"/>
          <p:cNvSpPr/>
          <p:nvPr/>
        </p:nvSpPr>
        <p:spPr>
          <a:xfrm>
            <a:off x="4181475" y="2463800"/>
            <a:ext cx="0" cy="4137025"/>
          </a:xfrm>
          <a:custGeom>
            <a:avLst/>
            <a:gdLst/>
            <a:ahLst/>
            <a:cxnLst/>
            <a:rect l="l" t="t" r="r" b="b"/>
            <a:pathLst>
              <a:path h="4137025">
                <a:moveTo>
                  <a:pt x="0" y="0"/>
                </a:moveTo>
                <a:lnTo>
                  <a:pt x="0" y="4137025"/>
                </a:lnTo>
              </a:path>
            </a:pathLst>
          </a:custGeom>
          <a:ln w="12700">
            <a:solidFill>
              <a:srgbClr val="5F5F5F"/>
            </a:solidFill>
          </a:ln>
        </p:spPr>
        <p:txBody>
          <a:bodyPr wrap="square" lIns="0" tIns="0" rIns="0" bIns="0" rtlCol="0"/>
          <a:lstStyle/>
          <a:p/>
        </p:txBody>
      </p:sp>
      <p:sp>
        <p:nvSpPr>
          <p:cNvPr id="26" name="object 26"/>
          <p:cNvSpPr/>
          <p:nvPr/>
        </p:nvSpPr>
        <p:spPr>
          <a:xfrm>
            <a:off x="4394200"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p:txBody>
      </p:sp>
      <p:sp>
        <p:nvSpPr>
          <p:cNvPr id="27" name="object 27"/>
          <p:cNvSpPr/>
          <p:nvPr/>
        </p:nvSpPr>
        <p:spPr>
          <a:xfrm>
            <a:off x="4605401" y="2463800"/>
            <a:ext cx="0" cy="4137025"/>
          </a:xfrm>
          <a:custGeom>
            <a:avLst/>
            <a:gdLst/>
            <a:ahLst/>
            <a:cxnLst/>
            <a:rect l="l" t="t" r="r" b="b"/>
            <a:pathLst>
              <a:path h="4137025">
                <a:moveTo>
                  <a:pt x="0" y="0"/>
                </a:moveTo>
                <a:lnTo>
                  <a:pt x="0" y="4137025"/>
                </a:lnTo>
              </a:path>
            </a:pathLst>
          </a:custGeom>
          <a:ln w="28575">
            <a:solidFill>
              <a:srgbClr val="008000"/>
            </a:solidFill>
          </a:ln>
        </p:spPr>
        <p:txBody>
          <a:bodyPr wrap="square" lIns="0" tIns="0" rIns="0" bIns="0" rtlCol="0"/>
          <a:lstStyle/>
          <a:p/>
        </p:txBody>
      </p:sp>
      <p:sp>
        <p:nvSpPr>
          <p:cNvPr id="28" name="object 28"/>
          <p:cNvSpPr/>
          <p:nvPr/>
        </p:nvSpPr>
        <p:spPr>
          <a:xfrm>
            <a:off x="4818126"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p:txBody>
      </p:sp>
      <p:sp>
        <p:nvSpPr>
          <p:cNvPr id="29" name="object 29"/>
          <p:cNvSpPr/>
          <p:nvPr/>
        </p:nvSpPr>
        <p:spPr>
          <a:xfrm>
            <a:off x="5029200"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p:txBody>
      </p:sp>
      <p:sp>
        <p:nvSpPr>
          <p:cNvPr id="30" name="object 30"/>
          <p:cNvSpPr/>
          <p:nvPr/>
        </p:nvSpPr>
        <p:spPr>
          <a:xfrm>
            <a:off x="5240401" y="2463800"/>
            <a:ext cx="0" cy="4137025"/>
          </a:xfrm>
          <a:custGeom>
            <a:avLst/>
            <a:gdLst/>
            <a:ahLst/>
            <a:cxnLst/>
            <a:rect l="l" t="t" r="r" b="b"/>
            <a:pathLst>
              <a:path h="4137025">
                <a:moveTo>
                  <a:pt x="0" y="0"/>
                </a:moveTo>
                <a:lnTo>
                  <a:pt x="0" y="4137025"/>
                </a:lnTo>
              </a:path>
            </a:pathLst>
          </a:custGeom>
          <a:ln w="12700">
            <a:solidFill>
              <a:srgbClr val="FF3300"/>
            </a:solidFill>
          </a:ln>
        </p:spPr>
        <p:txBody>
          <a:bodyPr wrap="square" lIns="0" tIns="0" rIns="0" bIns="0" rtlCol="0"/>
          <a:lstStyle/>
          <a:p/>
        </p:txBody>
      </p:sp>
      <p:sp>
        <p:nvSpPr>
          <p:cNvPr id="31" name="object 31"/>
          <p:cNvSpPr/>
          <p:nvPr/>
        </p:nvSpPr>
        <p:spPr>
          <a:xfrm>
            <a:off x="5453126"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p:txBody>
      </p:sp>
      <p:sp>
        <p:nvSpPr>
          <p:cNvPr id="32" name="object 32"/>
          <p:cNvSpPr/>
          <p:nvPr/>
        </p:nvSpPr>
        <p:spPr>
          <a:xfrm>
            <a:off x="5664200" y="1365250"/>
            <a:ext cx="0" cy="5235575"/>
          </a:xfrm>
          <a:custGeom>
            <a:avLst/>
            <a:gdLst/>
            <a:ahLst/>
            <a:cxnLst/>
            <a:rect l="l" t="t" r="r" b="b"/>
            <a:pathLst>
              <a:path h="5235575">
                <a:moveTo>
                  <a:pt x="0" y="0"/>
                </a:moveTo>
                <a:lnTo>
                  <a:pt x="0" y="5235575"/>
                </a:lnTo>
              </a:path>
            </a:pathLst>
          </a:custGeom>
          <a:ln w="28575">
            <a:solidFill>
              <a:srgbClr val="FF3300"/>
            </a:solidFill>
          </a:ln>
        </p:spPr>
        <p:txBody>
          <a:bodyPr wrap="square" lIns="0" tIns="0" rIns="0" bIns="0" rtlCol="0"/>
          <a:lstStyle/>
          <a:p/>
        </p:txBody>
      </p:sp>
      <p:sp>
        <p:nvSpPr>
          <p:cNvPr id="33" name="object 33"/>
          <p:cNvSpPr/>
          <p:nvPr/>
        </p:nvSpPr>
        <p:spPr>
          <a:xfrm>
            <a:off x="6096000" y="2128901"/>
            <a:ext cx="0" cy="4472305"/>
          </a:xfrm>
          <a:custGeom>
            <a:avLst/>
            <a:gdLst/>
            <a:ahLst/>
            <a:cxnLst/>
            <a:rect l="l" t="t" r="r" b="b"/>
            <a:pathLst>
              <a:path h="4472305">
                <a:moveTo>
                  <a:pt x="0" y="0"/>
                </a:moveTo>
                <a:lnTo>
                  <a:pt x="0" y="4471924"/>
                </a:lnTo>
              </a:path>
            </a:pathLst>
          </a:custGeom>
          <a:ln w="12700">
            <a:solidFill>
              <a:srgbClr val="FF3300"/>
            </a:solidFill>
          </a:ln>
        </p:spPr>
        <p:txBody>
          <a:bodyPr wrap="square" lIns="0" tIns="0" rIns="0" bIns="0" rtlCol="0"/>
          <a:lstStyle/>
          <a:p/>
        </p:txBody>
      </p:sp>
      <p:sp>
        <p:nvSpPr>
          <p:cNvPr id="34" name="object 34"/>
          <p:cNvSpPr/>
          <p:nvPr/>
        </p:nvSpPr>
        <p:spPr>
          <a:xfrm>
            <a:off x="6477000" y="2128901"/>
            <a:ext cx="0" cy="4472305"/>
          </a:xfrm>
          <a:custGeom>
            <a:avLst/>
            <a:gdLst/>
            <a:ahLst/>
            <a:cxnLst/>
            <a:rect l="l" t="t" r="r" b="b"/>
            <a:pathLst>
              <a:path h="4472305">
                <a:moveTo>
                  <a:pt x="0" y="0"/>
                </a:moveTo>
                <a:lnTo>
                  <a:pt x="0" y="4471924"/>
                </a:lnTo>
              </a:path>
            </a:pathLst>
          </a:custGeom>
          <a:ln w="9525">
            <a:solidFill>
              <a:srgbClr val="008000"/>
            </a:solidFill>
          </a:ln>
        </p:spPr>
        <p:txBody>
          <a:bodyPr wrap="square" lIns="0" tIns="0" rIns="0" bIns="0" rtlCol="0"/>
          <a:lstStyle/>
          <a:p/>
        </p:txBody>
      </p:sp>
      <p:sp>
        <p:nvSpPr>
          <p:cNvPr id="35" name="object 35"/>
          <p:cNvSpPr/>
          <p:nvPr/>
        </p:nvSpPr>
        <p:spPr>
          <a:xfrm>
            <a:off x="6669151" y="2463800"/>
            <a:ext cx="0" cy="4137025"/>
          </a:xfrm>
          <a:custGeom>
            <a:avLst/>
            <a:gdLst/>
            <a:ahLst/>
            <a:cxnLst/>
            <a:rect l="l" t="t" r="r" b="b"/>
            <a:pathLst>
              <a:path h="4137025">
                <a:moveTo>
                  <a:pt x="0" y="0"/>
                </a:moveTo>
                <a:lnTo>
                  <a:pt x="0" y="4137025"/>
                </a:lnTo>
              </a:path>
            </a:pathLst>
          </a:custGeom>
          <a:ln w="12700">
            <a:solidFill>
              <a:srgbClr val="5F5F5F"/>
            </a:solidFill>
          </a:ln>
        </p:spPr>
        <p:txBody>
          <a:bodyPr wrap="square" lIns="0" tIns="0" rIns="0" bIns="0" rtlCol="0"/>
          <a:lstStyle/>
          <a:p/>
        </p:txBody>
      </p:sp>
      <p:sp>
        <p:nvSpPr>
          <p:cNvPr id="36" name="object 36"/>
          <p:cNvSpPr/>
          <p:nvPr/>
        </p:nvSpPr>
        <p:spPr>
          <a:xfrm>
            <a:off x="6862826"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p:txBody>
      </p:sp>
      <p:sp>
        <p:nvSpPr>
          <p:cNvPr id="37" name="object 37"/>
          <p:cNvSpPr/>
          <p:nvPr/>
        </p:nvSpPr>
        <p:spPr>
          <a:xfrm>
            <a:off x="7054850" y="2463800"/>
            <a:ext cx="0" cy="4137025"/>
          </a:xfrm>
          <a:custGeom>
            <a:avLst/>
            <a:gdLst/>
            <a:ahLst/>
            <a:cxnLst/>
            <a:rect l="l" t="t" r="r" b="b"/>
            <a:pathLst>
              <a:path h="4137025">
                <a:moveTo>
                  <a:pt x="0" y="0"/>
                </a:moveTo>
                <a:lnTo>
                  <a:pt x="0" y="4137025"/>
                </a:lnTo>
              </a:path>
            </a:pathLst>
          </a:custGeom>
          <a:ln w="28575">
            <a:solidFill>
              <a:srgbClr val="008000"/>
            </a:solidFill>
          </a:ln>
        </p:spPr>
        <p:txBody>
          <a:bodyPr wrap="square" lIns="0" tIns="0" rIns="0" bIns="0" rtlCol="0"/>
          <a:lstStyle/>
          <a:p/>
        </p:txBody>
      </p:sp>
      <p:sp>
        <p:nvSpPr>
          <p:cNvPr id="38" name="object 38"/>
          <p:cNvSpPr/>
          <p:nvPr/>
        </p:nvSpPr>
        <p:spPr>
          <a:xfrm>
            <a:off x="7247001"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p:txBody>
      </p:sp>
      <p:sp>
        <p:nvSpPr>
          <p:cNvPr id="39" name="object 39"/>
          <p:cNvSpPr/>
          <p:nvPr/>
        </p:nvSpPr>
        <p:spPr>
          <a:xfrm>
            <a:off x="7439025"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p:txBody>
      </p:sp>
      <p:sp>
        <p:nvSpPr>
          <p:cNvPr id="40" name="object 40"/>
          <p:cNvSpPr/>
          <p:nvPr/>
        </p:nvSpPr>
        <p:spPr>
          <a:xfrm>
            <a:off x="7631176" y="2463800"/>
            <a:ext cx="0" cy="4137025"/>
          </a:xfrm>
          <a:custGeom>
            <a:avLst/>
            <a:gdLst/>
            <a:ahLst/>
            <a:cxnLst/>
            <a:rect l="l" t="t" r="r" b="b"/>
            <a:pathLst>
              <a:path h="4137025">
                <a:moveTo>
                  <a:pt x="0" y="0"/>
                </a:moveTo>
                <a:lnTo>
                  <a:pt x="0" y="4137025"/>
                </a:lnTo>
              </a:path>
            </a:pathLst>
          </a:custGeom>
          <a:ln w="12700">
            <a:solidFill>
              <a:srgbClr val="FF3300"/>
            </a:solidFill>
          </a:ln>
        </p:spPr>
        <p:txBody>
          <a:bodyPr wrap="square" lIns="0" tIns="0" rIns="0" bIns="0" rtlCol="0"/>
          <a:lstStyle/>
          <a:p/>
        </p:txBody>
      </p:sp>
      <p:sp>
        <p:nvSpPr>
          <p:cNvPr id="41" name="object 41"/>
          <p:cNvSpPr/>
          <p:nvPr/>
        </p:nvSpPr>
        <p:spPr>
          <a:xfrm>
            <a:off x="7824851"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p:txBody>
      </p:sp>
      <p:sp>
        <p:nvSpPr>
          <p:cNvPr id="42" name="object 42"/>
          <p:cNvSpPr/>
          <p:nvPr/>
        </p:nvSpPr>
        <p:spPr>
          <a:xfrm>
            <a:off x="8016875" y="1365250"/>
            <a:ext cx="0" cy="5235575"/>
          </a:xfrm>
          <a:custGeom>
            <a:avLst/>
            <a:gdLst/>
            <a:ahLst/>
            <a:cxnLst/>
            <a:rect l="l" t="t" r="r" b="b"/>
            <a:pathLst>
              <a:path h="5235575">
                <a:moveTo>
                  <a:pt x="0" y="0"/>
                </a:moveTo>
                <a:lnTo>
                  <a:pt x="0" y="5235575"/>
                </a:lnTo>
              </a:path>
            </a:pathLst>
          </a:custGeom>
          <a:ln w="28575">
            <a:solidFill>
              <a:srgbClr val="FF3300"/>
            </a:solidFill>
          </a:ln>
        </p:spPr>
        <p:txBody>
          <a:bodyPr wrap="square" lIns="0" tIns="0" rIns="0" bIns="0" rtlCol="0"/>
          <a:lstStyle/>
          <a:p/>
        </p:txBody>
      </p:sp>
      <p:sp>
        <p:nvSpPr>
          <p:cNvPr id="43" name="object 43"/>
          <p:cNvSpPr/>
          <p:nvPr/>
        </p:nvSpPr>
        <p:spPr>
          <a:xfrm>
            <a:off x="8428101" y="2128901"/>
            <a:ext cx="0" cy="4472305"/>
          </a:xfrm>
          <a:custGeom>
            <a:avLst/>
            <a:gdLst/>
            <a:ahLst/>
            <a:cxnLst/>
            <a:rect l="l" t="t" r="r" b="b"/>
            <a:pathLst>
              <a:path h="4472305">
                <a:moveTo>
                  <a:pt x="0" y="0"/>
                </a:moveTo>
                <a:lnTo>
                  <a:pt x="0" y="4471924"/>
                </a:lnTo>
              </a:path>
            </a:pathLst>
          </a:custGeom>
          <a:ln w="12700">
            <a:solidFill>
              <a:srgbClr val="FF3300"/>
            </a:solidFill>
          </a:ln>
        </p:spPr>
        <p:txBody>
          <a:bodyPr wrap="square" lIns="0" tIns="0" rIns="0" bIns="0" rtlCol="0"/>
          <a:lstStyle/>
          <a:p/>
        </p:txBody>
      </p:sp>
      <p:sp>
        <p:nvSpPr>
          <p:cNvPr id="44" name="object 44"/>
          <p:cNvSpPr/>
          <p:nvPr/>
        </p:nvSpPr>
        <p:spPr>
          <a:xfrm>
            <a:off x="8894826" y="2128901"/>
            <a:ext cx="0" cy="4148454"/>
          </a:xfrm>
          <a:custGeom>
            <a:avLst/>
            <a:gdLst/>
            <a:ahLst/>
            <a:cxnLst/>
            <a:rect l="l" t="t" r="r" b="b"/>
            <a:pathLst>
              <a:path h="4148454">
                <a:moveTo>
                  <a:pt x="0" y="0"/>
                </a:moveTo>
                <a:lnTo>
                  <a:pt x="0" y="4148074"/>
                </a:lnTo>
              </a:path>
            </a:pathLst>
          </a:custGeom>
          <a:ln w="9525">
            <a:solidFill>
              <a:srgbClr val="008000"/>
            </a:solidFill>
          </a:ln>
        </p:spPr>
        <p:txBody>
          <a:bodyPr wrap="square" lIns="0" tIns="0" rIns="0" bIns="0" rtlCol="0"/>
          <a:lstStyle/>
          <a:p/>
        </p:txBody>
      </p:sp>
      <p:sp>
        <p:nvSpPr>
          <p:cNvPr id="45" name="object 45"/>
          <p:cNvSpPr/>
          <p:nvPr/>
        </p:nvSpPr>
        <p:spPr>
          <a:xfrm>
            <a:off x="8894826" y="6276975"/>
            <a:ext cx="0" cy="323850"/>
          </a:xfrm>
          <a:custGeom>
            <a:avLst/>
            <a:gdLst/>
            <a:ahLst/>
            <a:cxnLst/>
            <a:rect l="l" t="t" r="r" b="b"/>
            <a:pathLst>
              <a:path h="323850">
                <a:moveTo>
                  <a:pt x="0" y="0"/>
                </a:moveTo>
                <a:lnTo>
                  <a:pt x="0" y="323850"/>
                </a:lnTo>
              </a:path>
            </a:pathLst>
          </a:custGeom>
          <a:ln w="12700">
            <a:solidFill>
              <a:srgbClr val="008000"/>
            </a:solidFill>
          </a:ln>
        </p:spPr>
        <p:txBody>
          <a:bodyPr wrap="square" lIns="0" tIns="0" rIns="0" bIns="0" rtlCol="0"/>
          <a:lstStyle/>
          <a:p/>
        </p:txBody>
      </p:sp>
      <p:sp>
        <p:nvSpPr>
          <p:cNvPr id="46" name="object 46"/>
          <p:cNvSpPr/>
          <p:nvPr/>
        </p:nvSpPr>
        <p:spPr>
          <a:xfrm>
            <a:off x="9096375" y="2463800"/>
            <a:ext cx="0" cy="4137025"/>
          </a:xfrm>
          <a:custGeom>
            <a:avLst/>
            <a:gdLst/>
            <a:ahLst/>
            <a:cxnLst/>
            <a:rect l="l" t="t" r="r" b="b"/>
            <a:pathLst>
              <a:path h="4137025">
                <a:moveTo>
                  <a:pt x="0" y="0"/>
                </a:moveTo>
                <a:lnTo>
                  <a:pt x="0" y="4137025"/>
                </a:lnTo>
              </a:path>
            </a:pathLst>
          </a:custGeom>
          <a:ln w="12700">
            <a:solidFill>
              <a:srgbClr val="5F5F5F"/>
            </a:solidFill>
          </a:ln>
        </p:spPr>
        <p:txBody>
          <a:bodyPr wrap="square" lIns="0" tIns="0" rIns="0" bIns="0" rtlCol="0"/>
          <a:lstStyle/>
          <a:p/>
        </p:txBody>
      </p:sp>
      <p:sp>
        <p:nvSpPr>
          <p:cNvPr id="47" name="object 47"/>
          <p:cNvSpPr/>
          <p:nvPr/>
        </p:nvSpPr>
        <p:spPr>
          <a:xfrm>
            <a:off x="9296400"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p:txBody>
      </p:sp>
      <p:sp>
        <p:nvSpPr>
          <p:cNvPr id="48" name="object 48"/>
          <p:cNvSpPr/>
          <p:nvPr/>
        </p:nvSpPr>
        <p:spPr>
          <a:xfrm>
            <a:off x="9498076" y="2463800"/>
            <a:ext cx="0" cy="4137025"/>
          </a:xfrm>
          <a:custGeom>
            <a:avLst/>
            <a:gdLst/>
            <a:ahLst/>
            <a:cxnLst/>
            <a:rect l="l" t="t" r="r" b="b"/>
            <a:pathLst>
              <a:path h="4137025">
                <a:moveTo>
                  <a:pt x="0" y="0"/>
                </a:moveTo>
                <a:lnTo>
                  <a:pt x="0" y="4137025"/>
                </a:lnTo>
              </a:path>
            </a:pathLst>
          </a:custGeom>
          <a:ln w="28575">
            <a:solidFill>
              <a:srgbClr val="008000"/>
            </a:solidFill>
          </a:ln>
        </p:spPr>
        <p:txBody>
          <a:bodyPr wrap="square" lIns="0" tIns="0" rIns="0" bIns="0" rtlCol="0"/>
          <a:lstStyle/>
          <a:p/>
        </p:txBody>
      </p:sp>
      <p:sp>
        <p:nvSpPr>
          <p:cNvPr id="49" name="object 49"/>
          <p:cNvSpPr/>
          <p:nvPr/>
        </p:nvSpPr>
        <p:spPr>
          <a:xfrm>
            <a:off x="9698101"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p:txBody>
      </p:sp>
      <p:sp>
        <p:nvSpPr>
          <p:cNvPr id="50" name="object 50"/>
          <p:cNvSpPr/>
          <p:nvPr/>
        </p:nvSpPr>
        <p:spPr>
          <a:xfrm>
            <a:off x="9899650"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p:txBody>
      </p:sp>
      <p:sp>
        <p:nvSpPr>
          <p:cNvPr id="51" name="object 51"/>
          <p:cNvSpPr/>
          <p:nvPr/>
        </p:nvSpPr>
        <p:spPr>
          <a:xfrm>
            <a:off x="10101326" y="2463800"/>
            <a:ext cx="0" cy="4137025"/>
          </a:xfrm>
          <a:custGeom>
            <a:avLst/>
            <a:gdLst/>
            <a:ahLst/>
            <a:cxnLst/>
            <a:rect l="l" t="t" r="r" b="b"/>
            <a:pathLst>
              <a:path h="4137025">
                <a:moveTo>
                  <a:pt x="0" y="0"/>
                </a:moveTo>
                <a:lnTo>
                  <a:pt x="0" y="4137025"/>
                </a:lnTo>
              </a:path>
            </a:pathLst>
          </a:custGeom>
          <a:ln w="12700">
            <a:solidFill>
              <a:srgbClr val="FF3300"/>
            </a:solidFill>
          </a:ln>
        </p:spPr>
        <p:txBody>
          <a:bodyPr wrap="square" lIns="0" tIns="0" rIns="0" bIns="0" rtlCol="0"/>
          <a:lstStyle/>
          <a:p/>
        </p:txBody>
      </p:sp>
      <p:sp>
        <p:nvSpPr>
          <p:cNvPr id="52" name="object 52"/>
          <p:cNvSpPr/>
          <p:nvPr/>
        </p:nvSpPr>
        <p:spPr>
          <a:xfrm>
            <a:off x="10301351"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p:txBody>
      </p:sp>
      <p:sp>
        <p:nvSpPr>
          <p:cNvPr id="53" name="object 53"/>
          <p:cNvSpPr/>
          <p:nvPr/>
        </p:nvSpPr>
        <p:spPr>
          <a:xfrm>
            <a:off x="1631950" y="2133600"/>
            <a:ext cx="411480" cy="0"/>
          </a:xfrm>
          <a:custGeom>
            <a:avLst/>
            <a:gdLst/>
            <a:ahLst/>
            <a:cxnLst/>
            <a:rect l="l" t="t" r="r" b="b"/>
            <a:pathLst>
              <a:path w="411480">
                <a:moveTo>
                  <a:pt x="0" y="0"/>
                </a:moveTo>
                <a:lnTo>
                  <a:pt x="411162" y="0"/>
                </a:lnTo>
              </a:path>
            </a:pathLst>
          </a:custGeom>
          <a:ln w="9525">
            <a:solidFill>
              <a:srgbClr val="008000"/>
            </a:solidFill>
          </a:ln>
        </p:spPr>
        <p:txBody>
          <a:bodyPr wrap="square" lIns="0" tIns="0" rIns="0" bIns="0" rtlCol="0"/>
          <a:lstStyle/>
          <a:p/>
        </p:txBody>
      </p:sp>
      <p:sp>
        <p:nvSpPr>
          <p:cNvPr id="54" name="object 54"/>
          <p:cNvSpPr/>
          <p:nvPr/>
        </p:nvSpPr>
        <p:spPr>
          <a:xfrm>
            <a:off x="3213100" y="2133600"/>
            <a:ext cx="7289800" cy="0"/>
          </a:xfrm>
          <a:custGeom>
            <a:avLst/>
            <a:gdLst/>
            <a:ahLst/>
            <a:cxnLst/>
            <a:rect l="l" t="t" r="r" b="b"/>
            <a:pathLst>
              <a:path w="7289800">
                <a:moveTo>
                  <a:pt x="0" y="0"/>
                </a:moveTo>
                <a:lnTo>
                  <a:pt x="7289800" y="0"/>
                </a:lnTo>
              </a:path>
            </a:pathLst>
          </a:custGeom>
          <a:ln w="9525">
            <a:solidFill>
              <a:srgbClr val="008000"/>
            </a:solidFill>
          </a:ln>
        </p:spPr>
        <p:txBody>
          <a:bodyPr wrap="square" lIns="0" tIns="0" rIns="0" bIns="0" rtlCol="0"/>
          <a:lstStyle/>
          <a:p/>
        </p:txBody>
      </p:sp>
      <p:sp>
        <p:nvSpPr>
          <p:cNvPr id="55" name="object 55"/>
          <p:cNvSpPr/>
          <p:nvPr/>
        </p:nvSpPr>
        <p:spPr>
          <a:xfrm>
            <a:off x="1631950" y="2708275"/>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p:txBody>
      </p:sp>
      <p:sp>
        <p:nvSpPr>
          <p:cNvPr id="56" name="object 56"/>
          <p:cNvSpPr/>
          <p:nvPr/>
        </p:nvSpPr>
        <p:spPr>
          <a:xfrm>
            <a:off x="1631950" y="3117850"/>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p:txBody>
      </p:sp>
      <p:sp>
        <p:nvSpPr>
          <p:cNvPr id="57" name="object 57"/>
          <p:cNvSpPr/>
          <p:nvPr/>
        </p:nvSpPr>
        <p:spPr>
          <a:xfrm>
            <a:off x="1631950" y="3429000"/>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p:txBody>
      </p:sp>
      <p:sp>
        <p:nvSpPr>
          <p:cNvPr id="58" name="object 58"/>
          <p:cNvSpPr/>
          <p:nvPr/>
        </p:nvSpPr>
        <p:spPr>
          <a:xfrm>
            <a:off x="1631950" y="3778250"/>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p:txBody>
      </p:sp>
      <p:sp>
        <p:nvSpPr>
          <p:cNvPr id="59" name="object 59"/>
          <p:cNvSpPr/>
          <p:nvPr/>
        </p:nvSpPr>
        <p:spPr>
          <a:xfrm>
            <a:off x="1631950" y="4087876"/>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p:txBody>
      </p:sp>
      <p:sp>
        <p:nvSpPr>
          <p:cNvPr id="60" name="object 60"/>
          <p:cNvSpPr/>
          <p:nvPr/>
        </p:nvSpPr>
        <p:spPr>
          <a:xfrm>
            <a:off x="1631950" y="4376801"/>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p:txBody>
      </p:sp>
      <p:sp>
        <p:nvSpPr>
          <p:cNvPr id="61" name="object 61"/>
          <p:cNvSpPr/>
          <p:nvPr/>
        </p:nvSpPr>
        <p:spPr>
          <a:xfrm>
            <a:off x="1631950" y="4707001"/>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p:txBody>
      </p:sp>
      <p:sp>
        <p:nvSpPr>
          <p:cNvPr id="62" name="object 62"/>
          <p:cNvSpPr/>
          <p:nvPr/>
        </p:nvSpPr>
        <p:spPr>
          <a:xfrm>
            <a:off x="1631950" y="5043551"/>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p:txBody>
      </p:sp>
      <p:sp>
        <p:nvSpPr>
          <p:cNvPr id="63" name="object 63"/>
          <p:cNvSpPr/>
          <p:nvPr/>
        </p:nvSpPr>
        <p:spPr>
          <a:xfrm>
            <a:off x="1631950" y="5342001"/>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p:txBody>
      </p:sp>
      <p:sp>
        <p:nvSpPr>
          <p:cNvPr id="64" name="object 64"/>
          <p:cNvSpPr/>
          <p:nvPr/>
        </p:nvSpPr>
        <p:spPr>
          <a:xfrm>
            <a:off x="1631950" y="5632450"/>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p:txBody>
      </p:sp>
      <p:sp>
        <p:nvSpPr>
          <p:cNvPr id="65" name="object 65"/>
          <p:cNvSpPr/>
          <p:nvPr/>
        </p:nvSpPr>
        <p:spPr>
          <a:xfrm>
            <a:off x="1631950" y="5922962"/>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p:txBody>
      </p:sp>
      <p:sp>
        <p:nvSpPr>
          <p:cNvPr id="66" name="object 66"/>
          <p:cNvSpPr/>
          <p:nvPr/>
        </p:nvSpPr>
        <p:spPr>
          <a:xfrm>
            <a:off x="1631950" y="6281737"/>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p:txBody>
      </p:sp>
      <p:sp>
        <p:nvSpPr>
          <p:cNvPr id="67" name="object 67"/>
          <p:cNvSpPr/>
          <p:nvPr/>
        </p:nvSpPr>
        <p:spPr>
          <a:xfrm>
            <a:off x="1631950" y="1379600"/>
            <a:ext cx="8870950" cy="0"/>
          </a:xfrm>
          <a:custGeom>
            <a:avLst/>
            <a:gdLst/>
            <a:ahLst/>
            <a:cxnLst/>
            <a:rect l="l" t="t" r="r" b="b"/>
            <a:pathLst>
              <a:path w="8870950">
                <a:moveTo>
                  <a:pt x="0" y="0"/>
                </a:moveTo>
                <a:lnTo>
                  <a:pt x="8870950" y="0"/>
                </a:lnTo>
              </a:path>
            </a:pathLst>
          </a:custGeom>
          <a:ln w="28575">
            <a:solidFill>
              <a:srgbClr val="FF3300"/>
            </a:solidFill>
          </a:ln>
        </p:spPr>
        <p:txBody>
          <a:bodyPr wrap="square" lIns="0" tIns="0" rIns="0" bIns="0" rtlCol="0"/>
          <a:lstStyle/>
          <a:p/>
        </p:txBody>
      </p:sp>
      <p:sp>
        <p:nvSpPr>
          <p:cNvPr id="68" name="object 68"/>
          <p:cNvSpPr/>
          <p:nvPr/>
        </p:nvSpPr>
        <p:spPr>
          <a:xfrm>
            <a:off x="1631950" y="6586537"/>
            <a:ext cx="8870950" cy="0"/>
          </a:xfrm>
          <a:custGeom>
            <a:avLst/>
            <a:gdLst/>
            <a:ahLst/>
            <a:cxnLst/>
            <a:rect l="l" t="t" r="r" b="b"/>
            <a:pathLst>
              <a:path w="8870950">
                <a:moveTo>
                  <a:pt x="0" y="0"/>
                </a:moveTo>
                <a:lnTo>
                  <a:pt x="8870950" y="0"/>
                </a:lnTo>
              </a:path>
            </a:pathLst>
          </a:custGeom>
          <a:ln w="28575">
            <a:solidFill>
              <a:srgbClr val="FF3300"/>
            </a:solidFill>
          </a:ln>
        </p:spPr>
        <p:txBody>
          <a:bodyPr wrap="square" lIns="0" tIns="0" rIns="0" bIns="0" rtlCol="0"/>
          <a:lstStyle/>
          <a:p/>
        </p:txBody>
      </p:sp>
      <p:sp>
        <p:nvSpPr>
          <p:cNvPr id="69" name="object 69"/>
          <p:cNvSpPr txBox="1"/>
          <p:nvPr/>
        </p:nvSpPr>
        <p:spPr>
          <a:xfrm>
            <a:off x="5652261" y="2297379"/>
            <a:ext cx="814069" cy="228600"/>
          </a:xfrm>
          <a:prstGeom prst="rect">
            <a:avLst/>
          </a:prstGeom>
        </p:spPr>
        <p:txBody>
          <a:bodyPr vert="horz" wrap="square" lIns="0" tIns="13335" rIns="0" bIns="0" rtlCol="0">
            <a:spAutoFit/>
          </a:bodyPr>
          <a:lstStyle/>
          <a:p>
            <a:pPr marL="12700">
              <a:lnSpc>
                <a:spcPct val="100000"/>
              </a:lnSpc>
              <a:spcBef>
                <a:spcPts val="105"/>
              </a:spcBef>
            </a:pPr>
            <a:r>
              <a:rPr sz="1400" dirty="0">
                <a:solidFill>
                  <a:srgbClr val="008000"/>
                </a:solidFill>
                <a:latin typeface="宋体" panose="02010600030101010101" pitchFamily="2" charset="-122"/>
                <a:cs typeface="宋体" panose="02010600030101010101" pitchFamily="2" charset="-122"/>
              </a:rPr>
              <a:t>数</a:t>
            </a:r>
            <a:r>
              <a:rPr sz="1400" spc="5" dirty="0">
                <a:solidFill>
                  <a:srgbClr val="008000"/>
                </a:solidFill>
                <a:latin typeface="宋体" panose="02010600030101010101" pitchFamily="2" charset="-122"/>
                <a:cs typeface="宋体" panose="02010600030101010101" pitchFamily="2" charset="-122"/>
              </a:rPr>
              <a:t>量</a:t>
            </a:r>
            <a:r>
              <a:rPr sz="1400" spc="-195" dirty="0">
                <a:solidFill>
                  <a:srgbClr val="008000"/>
                </a:solidFill>
                <a:latin typeface="宋体" panose="02010600030101010101" pitchFamily="2" charset="-122"/>
                <a:cs typeface="宋体" panose="02010600030101010101" pitchFamily="2" charset="-122"/>
              </a:rPr>
              <a:t> </a:t>
            </a:r>
            <a:r>
              <a:rPr sz="1400" dirty="0">
                <a:solidFill>
                  <a:srgbClr val="008000"/>
                </a:solidFill>
                <a:latin typeface="宋体" panose="02010600030101010101" pitchFamily="2" charset="-122"/>
                <a:cs typeface="宋体" panose="02010600030101010101" pitchFamily="2" charset="-122"/>
              </a:rPr>
              <a:t>单价</a:t>
            </a:r>
            <a:endParaRPr sz="1400">
              <a:latin typeface="宋体" panose="02010600030101010101" pitchFamily="2" charset="-122"/>
              <a:cs typeface="宋体" panose="02010600030101010101" pitchFamily="2" charset="-122"/>
            </a:endParaRPr>
          </a:p>
        </p:txBody>
      </p:sp>
      <p:graphicFrame>
        <p:nvGraphicFramePr>
          <p:cNvPr id="70" name="object 70"/>
          <p:cNvGraphicFramePr>
            <a:graphicFrameLocks noGrp="1"/>
          </p:cNvGraphicFramePr>
          <p:nvPr/>
        </p:nvGraphicFramePr>
        <p:xfrm>
          <a:off x="3969194" y="2468626"/>
          <a:ext cx="6534150" cy="649605"/>
        </p:xfrm>
        <a:graphic>
          <a:graphicData uri="http://schemas.openxmlformats.org/drawingml/2006/table">
            <a:tbl>
              <a:tblPr firstRow="1" bandRow="1">
                <a:tableStyleId>{2D5ABB26-0587-4C30-8999-92F81FD0307C}</a:tableStyleId>
              </a:tblPr>
              <a:tblGrid>
                <a:gridCol w="212725"/>
                <a:gridCol w="213995"/>
                <a:gridCol w="212090"/>
                <a:gridCol w="213360"/>
                <a:gridCol w="212090"/>
                <a:gridCol w="211455"/>
                <a:gridCol w="212725"/>
                <a:gridCol w="215265"/>
                <a:gridCol w="428625"/>
                <a:gridCol w="382270"/>
                <a:gridCol w="192405"/>
                <a:gridCol w="193675"/>
                <a:gridCol w="191770"/>
                <a:gridCol w="192405"/>
                <a:gridCol w="191770"/>
                <a:gridCol w="191770"/>
                <a:gridCol w="193040"/>
                <a:gridCol w="194945"/>
                <a:gridCol w="408305"/>
                <a:gridCol w="466090"/>
                <a:gridCol w="201930"/>
                <a:gridCol w="199390"/>
                <a:gridCol w="201930"/>
                <a:gridCol w="199390"/>
                <a:gridCol w="200660"/>
                <a:gridCol w="200660"/>
                <a:gridCol w="199390"/>
                <a:gridCol w="200025"/>
              </a:tblGrid>
              <a:tr h="239395">
                <a:tc>
                  <a:txBody>
                    <a:bodyPr/>
                    <a:lstStyle/>
                    <a:p>
                      <a:pPr marL="43180">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十</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4254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万</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4254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仟</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4254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百</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4254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十</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4254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元</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43180">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角</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41910">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分</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marL="63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十</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63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万</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63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仟</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63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百</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63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十</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63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元</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63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角</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63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分</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marL="190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十</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R="64135" algn="r">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万</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R="66040" algn="r">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仟</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1270">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百</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1270">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十</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1270">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元</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L="1270">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角</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c>
                  <a:txBody>
                    <a:bodyPr/>
                    <a:lstStyle/>
                    <a:p>
                      <a:pPr marR="66040" algn="r">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分</a:t>
                      </a:r>
                      <a:endParaRPr sz="1200" b="1" dirty="0">
                        <a:solidFill>
                          <a:srgbClr val="008000"/>
                        </a:solidFill>
                        <a:latin typeface="宋体" panose="02010600030101010101" pitchFamily="2" charset="-122"/>
                        <a:cs typeface="宋体" panose="02010600030101010101" pitchFamily="2" charset="-122"/>
                      </a:endParaRPr>
                    </a:p>
                  </a:txBody>
                  <a:tcPr marL="0" marR="0" marT="40640" marB="0">
                    <a:lnT w="9525">
                      <a:solidFill>
                        <a:srgbClr val="008000"/>
                      </a:solidFill>
                      <a:prstDash val="solid"/>
                    </a:lnT>
                  </a:tcPr>
                </a:tc>
              </a:tr>
              <a:tr h="410210">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spcBef>
                          <a:spcPts val="10"/>
                        </a:spcBef>
                      </a:pPr>
                      <a:endParaRPr sz="1400" b="1">
                        <a:latin typeface="Times New Roman" panose="02020603050405020304"/>
                        <a:cs typeface="Times New Roman" panose="02020603050405020304"/>
                      </a:endParaRPr>
                    </a:p>
                    <a:p>
                      <a:pPr marL="90170">
                        <a:lnSpc>
                          <a:spcPts val="1615"/>
                        </a:lnSpc>
                      </a:pPr>
                      <a:r>
                        <a:rPr sz="1600" b="1" i="1" dirty="0">
                          <a:solidFill>
                            <a:srgbClr val="5F5F5F"/>
                          </a:solidFill>
                          <a:latin typeface="Times New Roman" panose="02020603050405020304"/>
                          <a:cs typeface="Times New Roman" panose="02020603050405020304"/>
                        </a:rPr>
                        <a:t>200</a:t>
                      </a:r>
                      <a:endParaRPr sz="1600" b="1" i="1" dirty="0">
                        <a:solidFill>
                          <a:srgbClr val="5F5F5F"/>
                        </a:solidFill>
                        <a:latin typeface="Times New Roman" panose="02020603050405020304"/>
                        <a:cs typeface="Times New Roman" panose="02020603050405020304"/>
                      </a:endParaRPr>
                    </a:p>
                  </a:txBody>
                  <a:tcPr marL="0" marR="0" marT="1270" marB="0"/>
                </a:tc>
                <a:tc>
                  <a:txBody>
                    <a:bodyPr/>
                    <a:lstStyle/>
                    <a:p>
                      <a:pPr>
                        <a:lnSpc>
                          <a:spcPct val="100000"/>
                        </a:lnSpc>
                        <a:spcBef>
                          <a:spcPts val="10"/>
                        </a:spcBef>
                      </a:pPr>
                      <a:endParaRPr sz="1400" b="1">
                        <a:latin typeface="Times New Roman" panose="02020603050405020304"/>
                        <a:cs typeface="Times New Roman" panose="02020603050405020304"/>
                      </a:endParaRPr>
                    </a:p>
                    <a:p>
                      <a:pPr marL="144145">
                        <a:lnSpc>
                          <a:spcPts val="1615"/>
                        </a:lnSpc>
                      </a:pPr>
                      <a:r>
                        <a:rPr sz="1600" b="1" i="1" dirty="0">
                          <a:solidFill>
                            <a:srgbClr val="5F5F5F"/>
                          </a:solidFill>
                          <a:latin typeface="Times New Roman" panose="02020603050405020304"/>
                          <a:cs typeface="Times New Roman" panose="02020603050405020304"/>
                        </a:rPr>
                        <a:t>50</a:t>
                      </a:r>
                      <a:endParaRPr sz="1600" b="1" i="1" dirty="0">
                        <a:solidFill>
                          <a:srgbClr val="5F5F5F"/>
                        </a:solidFill>
                        <a:latin typeface="Times New Roman" panose="02020603050405020304"/>
                        <a:cs typeface="Times New Roman" panose="02020603050405020304"/>
                      </a:endParaRPr>
                    </a:p>
                  </a:txBody>
                  <a:tcPr marL="0" marR="0" marT="127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spcBef>
                          <a:spcPts val="10"/>
                        </a:spcBef>
                      </a:pPr>
                      <a:endParaRPr sz="1400" b="1">
                        <a:latin typeface="Times New Roman" panose="02020603050405020304"/>
                        <a:cs typeface="Times New Roman" panose="02020603050405020304"/>
                      </a:endParaRPr>
                    </a:p>
                    <a:p>
                      <a:pPr marR="46355" algn="r">
                        <a:lnSpc>
                          <a:spcPts val="1615"/>
                        </a:lnSpc>
                      </a:pPr>
                      <a:r>
                        <a:rPr sz="1600" b="1" i="1" dirty="0">
                          <a:solidFill>
                            <a:srgbClr val="5F5F5F"/>
                          </a:solidFill>
                          <a:latin typeface="Times New Roman" panose="02020603050405020304"/>
                          <a:cs typeface="Times New Roman" panose="02020603050405020304"/>
                        </a:rPr>
                        <a:t>1</a:t>
                      </a:r>
                      <a:endParaRPr sz="1600" b="1" i="1" dirty="0">
                        <a:solidFill>
                          <a:srgbClr val="5F5F5F"/>
                        </a:solidFill>
                        <a:latin typeface="Times New Roman" panose="02020603050405020304"/>
                        <a:cs typeface="Times New Roman" panose="02020603050405020304"/>
                      </a:endParaRPr>
                    </a:p>
                  </a:txBody>
                  <a:tcPr marL="0" marR="0" marT="1270" marB="0"/>
                </a:tc>
                <a:tc>
                  <a:txBody>
                    <a:bodyPr/>
                    <a:lstStyle/>
                    <a:p>
                      <a:pPr>
                        <a:lnSpc>
                          <a:spcPct val="100000"/>
                        </a:lnSpc>
                        <a:spcBef>
                          <a:spcPts val="10"/>
                        </a:spcBef>
                      </a:pPr>
                      <a:endParaRPr sz="1400" b="1">
                        <a:latin typeface="Times New Roman" panose="02020603050405020304"/>
                        <a:cs typeface="Times New Roman" panose="02020603050405020304"/>
                      </a:endParaRPr>
                    </a:p>
                    <a:p>
                      <a:pPr marR="46990" algn="r">
                        <a:lnSpc>
                          <a:spcPts val="1615"/>
                        </a:lnSpc>
                      </a:pPr>
                      <a:r>
                        <a:rPr sz="1600" b="1" i="1" dirty="0">
                          <a:solidFill>
                            <a:srgbClr val="5F5F5F"/>
                          </a:solidFill>
                          <a:latin typeface="Times New Roman" panose="02020603050405020304"/>
                          <a:cs typeface="Times New Roman" panose="02020603050405020304"/>
                        </a:rPr>
                        <a:t>0</a:t>
                      </a:r>
                      <a:endParaRPr sz="1600" b="1" i="1" dirty="0">
                        <a:solidFill>
                          <a:srgbClr val="5F5F5F"/>
                        </a:solidFill>
                        <a:latin typeface="Times New Roman" panose="02020603050405020304"/>
                        <a:cs typeface="Times New Roman" panose="02020603050405020304"/>
                      </a:endParaRPr>
                    </a:p>
                  </a:txBody>
                  <a:tcPr marL="0" marR="0" marT="1270" marB="0"/>
                </a:tc>
                <a:tc>
                  <a:txBody>
                    <a:bodyPr/>
                    <a:lstStyle/>
                    <a:p>
                      <a:pPr>
                        <a:lnSpc>
                          <a:spcPct val="100000"/>
                        </a:lnSpc>
                        <a:spcBef>
                          <a:spcPts val="10"/>
                        </a:spcBef>
                      </a:pPr>
                      <a:endParaRPr sz="1400" b="1">
                        <a:latin typeface="Times New Roman" panose="02020603050405020304"/>
                        <a:cs typeface="Times New Roman" panose="02020603050405020304"/>
                      </a:endParaRPr>
                    </a:p>
                    <a:p>
                      <a:pPr marL="77470">
                        <a:lnSpc>
                          <a:spcPts val="1615"/>
                        </a:lnSpc>
                      </a:pPr>
                      <a:r>
                        <a:rPr sz="1600" b="1" i="1" dirty="0">
                          <a:solidFill>
                            <a:srgbClr val="5F5F5F"/>
                          </a:solidFill>
                          <a:latin typeface="Times New Roman" panose="02020603050405020304"/>
                          <a:cs typeface="Times New Roman" panose="02020603050405020304"/>
                        </a:rPr>
                        <a:t>0</a:t>
                      </a:r>
                      <a:endParaRPr sz="1600" b="1" i="1" dirty="0">
                        <a:solidFill>
                          <a:srgbClr val="5F5F5F"/>
                        </a:solidFill>
                        <a:latin typeface="Times New Roman" panose="02020603050405020304"/>
                        <a:cs typeface="Times New Roman" panose="02020603050405020304"/>
                      </a:endParaRPr>
                    </a:p>
                  </a:txBody>
                  <a:tcPr marL="0" marR="0" marT="1270" marB="0"/>
                </a:tc>
                <a:tc>
                  <a:txBody>
                    <a:bodyPr/>
                    <a:lstStyle/>
                    <a:p>
                      <a:pPr>
                        <a:lnSpc>
                          <a:spcPct val="100000"/>
                        </a:lnSpc>
                        <a:spcBef>
                          <a:spcPts val="10"/>
                        </a:spcBef>
                      </a:pPr>
                      <a:endParaRPr sz="1400" b="1">
                        <a:latin typeface="Times New Roman" panose="02020603050405020304"/>
                        <a:cs typeface="Times New Roman" panose="02020603050405020304"/>
                      </a:endParaRPr>
                    </a:p>
                    <a:p>
                      <a:pPr marL="78105">
                        <a:lnSpc>
                          <a:spcPts val="1615"/>
                        </a:lnSpc>
                      </a:pPr>
                      <a:r>
                        <a:rPr sz="1600" b="1" i="1" dirty="0">
                          <a:solidFill>
                            <a:srgbClr val="5F5F5F"/>
                          </a:solidFill>
                          <a:latin typeface="Times New Roman" panose="02020603050405020304"/>
                          <a:cs typeface="Times New Roman" panose="02020603050405020304"/>
                        </a:rPr>
                        <a:t>0</a:t>
                      </a:r>
                      <a:endParaRPr sz="1600" b="1" i="1" dirty="0">
                        <a:solidFill>
                          <a:srgbClr val="5F5F5F"/>
                        </a:solidFill>
                        <a:latin typeface="Times New Roman" panose="02020603050405020304"/>
                        <a:cs typeface="Times New Roman" panose="02020603050405020304"/>
                      </a:endParaRPr>
                    </a:p>
                  </a:txBody>
                  <a:tcPr marL="0" marR="0" marT="1270" marB="0"/>
                </a:tc>
                <a:tc>
                  <a:txBody>
                    <a:bodyPr/>
                    <a:lstStyle/>
                    <a:p>
                      <a:pPr>
                        <a:lnSpc>
                          <a:spcPct val="100000"/>
                        </a:lnSpc>
                        <a:spcBef>
                          <a:spcPts val="10"/>
                        </a:spcBef>
                      </a:pPr>
                      <a:endParaRPr sz="1400" b="1">
                        <a:latin typeface="Times New Roman" panose="02020603050405020304"/>
                        <a:cs typeface="Times New Roman" panose="02020603050405020304"/>
                      </a:endParaRPr>
                    </a:p>
                    <a:p>
                      <a:pPr marL="78740">
                        <a:lnSpc>
                          <a:spcPts val="1615"/>
                        </a:lnSpc>
                      </a:pPr>
                      <a:r>
                        <a:rPr sz="1600" b="1" i="1" dirty="0">
                          <a:solidFill>
                            <a:srgbClr val="5F5F5F"/>
                          </a:solidFill>
                          <a:latin typeface="Times New Roman" panose="02020603050405020304"/>
                          <a:cs typeface="Times New Roman" panose="02020603050405020304"/>
                        </a:rPr>
                        <a:t>0</a:t>
                      </a:r>
                      <a:endParaRPr sz="1600" b="1" i="1" dirty="0">
                        <a:solidFill>
                          <a:srgbClr val="5F5F5F"/>
                        </a:solidFill>
                        <a:latin typeface="Times New Roman" panose="02020603050405020304"/>
                        <a:cs typeface="Times New Roman" panose="02020603050405020304"/>
                      </a:endParaRPr>
                    </a:p>
                  </a:txBody>
                  <a:tcPr marL="0" marR="0" marT="1270" marB="0"/>
                </a:tc>
                <a:tc>
                  <a:txBody>
                    <a:bodyPr/>
                    <a:lstStyle/>
                    <a:p>
                      <a:pPr>
                        <a:lnSpc>
                          <a:spcPct val="100000"/>
                        </a:lnSpc>
                        <a:spcBef>
                          <a:spcPts val="10"/>
                        </a:spcBef>
                      </a:pPr>
                      <a:endParaRPr sz="1400" b="1">
                        <a:latin typeface="Times New Roman" panose="02020603050405020304"/>
                        <a:cs typeface="Times New Roman" panose="02020603050405020304"/>
                      </a:endParaRPr>
                    </a:p>
                    <a:p>
                      <a:pPr marL="77470">
                        <a:lnSpc>
                          <a:spcPts val="1615"/>
                        </a:lnSpc>
                      </a:pPr>
                      <a:r>
                        <a:rPr sz="1600" b="1" i="1" dirty="0">
                          <a:solidFill>
                            <a:srgbClr val="5F5F5F"/>
                          </a:solidFill>
                          <a:latin typeface="Times New Roman" panose="02020603050405020304"/>
                          <a:cs typeface="Times New Roman" panose="02020603050405020304"/>
                        </a:rPr>
                        <a:t>0</a:t>
                      </a:r>
                      <a:endParaRPr sz="1600" b="1" i="1" dirty="0">
                        <a:solidFill>
                          <a:srgbClr val="5F5F5F"/>
                        </a:solidFill>
                        <a:latin typeface="Times New Roman" panose="02020603050405020304"/>
                        <a:cs typeface="Times New Roman" panose="02020603050405020304"/>
                      </a:endParaRPr>
                    </a:p>
                  </a:txBody>
                  <a:tcPr marL="0" marR="0" marT="1270" marB="0"/>
                </a:tc>
                <a:tc>
                  <a:txBody>
                    <a:bodyPr/>
                    <a:lstStyle/>
                    <a:p>
                      <a:pPr>
                        <a:lnSpc>
                          <a:spcPct val="100000"/>
                        </a:lnSpc>
                        <a:spcBef>
                          <a:spcPts val="10"/>
                        </a:spcBef>
                      </a:pPr>
                      <a:endParaRPr sz="1400" b="1">
                        <a:latin typeface="Times New Roman" panose="02020603050405020304"/>
                        <a:cs typeface="Times New Roman" panose="02020603050405020304"/>
                      </a:endParaRPr>
                    </a:p>
                    <a:p>
                      <a:pPr marR="46990" algn="r">
                        <a:lnSpc>
                          <a:spcPts val="1615"/>
                        </a:lnSpc>
                      </a:pPr>
                      <a:r>
                        <a:rPr sz="1600" b="1" i="1" dirty="0">
                          <a:solidFill>
                            <a:srgbClr val="5F5F5F"/>
                          </a:solidFill>
                          <a:latin typeface="Times New Roman" panose="02020603050405020304"/>
                          <a:cs typeface="Times New Roman" panose="02020603050405020304"/>
                        </a:rPr>
                        <a:t>0</a:t>
                      </a:r>
                      <a:endParaRPr sz="1600" b="1" i="1" dirty="0">
                        <a:solidFill>
                          <a:srgbClr val="5F5F5F"/>
                        </a:solidFill>
                        <a:latin typeface="Times New Roman" panose="02020603050405020304"/>
                        <a:cs typeface="Times New Roman" panose="02020603050405020304"/>
                      </a:endParaRPr>
                    </a:p>
                  </a:txBody>
                  <a:tcPr marL="0" marR="0" marT="1270" marB="0"/>
                </a:tc>
              </a:tr>
            </a:tbl>
          </a:graphicData>
        </a:graphic>
      </p:graphicFrame>
      <p:sp>
        <p:nvSpPr>
          <p:cNvPr id="71" name="object 71"/>
          <p:cNvSpPr txBox="1"/>
          <p:nvPr/>
        </p:nvSpPr>
        <p:spPr>
          <a:xfrm>
            <a:off x="1631391" y="1616202"/>
            <a:ext cx="405130" cy="504190"/>
          </a:xfrm>
          <a:prstGeom prst="rect">
            <a:avLst/>
          </a:prstGeom>
        </p:spPr>
        <p:txBody>
          <a:bodyPr vert="horz" wrap="square" lIns="0" tIns="12065" rIns="0" bIns="0" rtlCol="0">
            <a:spAutoFit/>
          </a:bodyPr>
          <a:lstStyle/>
          <a:p>
            <a:pPr marL="12700">
              <a:lnSpc>
                <a:spcPct val="100000"/>
              </a:lnSpc>
              <a:spcBef>
                <a:spcPts val="95"/>
              </a:spcBef>
            </a:pPr>
            <a:r>
              <a:rPr sz="1600" i="1" dirty="0">
                <a:solidFill>
                  <a:srgbClr val="5F5F5F"/>
                </a:solidFill>
                <a:latin typeface="Times New Roman" panose="02020603050405020304"/>
                <a:cs typeface="Times New Roman" panose="02020603050405020304"/>
              </a:rPr>
              <a:t>202</a:t>
            </a:r>
            <a:r>
              <a:rPr lang="en-US" sz="1600" i="1" dirty="0">
                <a:solidFill>
                  <a:srgbClr val="5F5F5F"/>
                </a:solidFill>
                <a:latin typeface="Times New Roman" panose="02020603050405020304"/>
                <a:cs typeface="Times New Roman" panose="02020603050405020304"/>
              </a:rPr>
              <a:t>5</a:t>
            </a:r>
            <a:endParaRPr lang="en-US" sz="1600" i="1" dirty="0">
              <a:solidFill>
                <a:srgbClr val="5F5F5F"/>
              </a:solidFill>
              <a:latin typeface="Times New Roman" panose="02020603050405020304"/>
              <a:cs typeface="Times New Roman" panose="02020603050405020304"/>
            </a:endParaRPr>
          </a:p>
        </p:txBody>
      </p:sp>
      <p:sp>
        <p:nvSpPr>
          <p:cNvPr id="72" name="object 72"/>
          <p:cNvSpPr txBox="1"/>
          <p:nvPr/>
        </p:nvSpPr>
        <p:spPr>
          <a:xfrm>
            <a:off x="2055368" y="2048382"/>
            <a:ext cx="203835" cy="228600"/>
          </a:xfrm>
          <a:prstGeom prst="rect">
            <a:avLst/>
          </a:prstGeom>
        </p:spPr>
        <p:txBody>
          <a:bodyPr vert="horz" wrap="square" lIns="0" tIns="13335" rIns="0" bIns="0" rtlCol="0">
            <a:spAutoFit/>
          </a:bodyPr>
          <a:lstStyle/>
          <a:p>
            <a:pPr marL="12700">
              <a:lnSpc>
                <a:spcPct val="100000"/>
              </a:lnSpc>
              <a:spcBef>
                <a:spcPts val="105"/>
              </a:spcBef>
            </a:pPr>
            <a:r>
              <a:rPr sz="1400" dirty="0">
                <a:solidFill>
                  <a:srgbClr val="008000"/>
                </a:solidFill>
                <a:latin typeface="宋体" panose="02010600030101010101" pitchFamily="2" charset="-122"/>
                <a:cs typeface="宋体" panose="02010600030101010101" pitchFamily="2" charset="-122"/>
              </a:rPr>
              <a:t>证</a:t>
            </a:r>
            <a:endParaRPr sz="1400">
              <a:latin typeface="宋体" panose="02010600030101010101" pitchFamily="2" charset="-122"/>
              <a:cs typeface="宋体" panose="02010600030101010101" pitchFamily="2" charset="-122"/>
            </a:endParaRPr>
          </a:p>
        </p:txBody>
      </p:sp>
      <p:sp>
        <p:nvSpPr>
          <p:cNvPr id="73" name="object 73"/>
          <p:cNvSpPr txBox="1"/>
          <p:nvPr/>
        </p:nvSpPr>
        <p:spPr>
          <a:xfrm>
            <a:off x="1820875" y="1767967"/>
            <a:ext cx="767080" cy="251460"/>
          </a:xfrm>
          <a:prstGeom prst="rect">
            <a:avLst/>
          </a:prstGeom>
        </p:spPr>
        <p:txBody>
          <a:bodyPr vert="horz" wrap="square" lIns="0" tIns="12065" rIns="0" bIns="0" rtlCol="0">
            <a:spAutoFit/>
          </a:bodyPr>
          <a:lstStyle/>
          <a:p>
            <a:pPr marL="38100">
              <a:lnSpc>
                <a:spcPct val="100000"/>
              </a:lnSpc>
              <a:spcBef>
                <a:spcPts val="95"/>
              </a:spcBef>
            </a:pPr>
            <a:r>
              <a:rPr sz="2100" spc="367" baseline="-22000" dirty="0">
                <a:solidFill>
                  <a:srgbClr val="008000"/>
                </a:solidFill>
                <a:latin typeface="宋体" panose="02010600030101010101" pitchFamily="2" charset="-122"/>
                <a:cs typeface="宋体" panose="02010600030101010101" pitchFamily="2" charset="-122"/>
              </a:rPr>
              <a:t>年</a:t>
            </a:r>
            <a:r>
              <a:rPr sz="1400" dirty="0">
                <a:solidFill>
                  <a:srgbClr val="008000"/>
                </a:solidFill>
                <a:latin typeface="宋体" panose="02010600030101010101" pitchFamily="2" charset="-122"/>
                <a:cs typeface="宋体" panose="02010600030101010101" pitchFamily="2" charset="-122"/>
              </a:rPr>
              <a:t>凭</a:t>
            </a:r>
            <a:r>
              <a:rPr sz="1400" spc="15" dirty="0">
                <a:solidFill>
                  <a:srgbClr val="008000"/>
                </a:solidFill>
                <a:latin typeface="宋体" panose="02010600030101010101" pitchFamily="2" charset="-122"/>
                <a:cs typeface="宋体" panose="02010600030101010101" pitchFamily="2" charset="-122"/>
              </a:rPr>
              <a:t> </a:t>
            </a:r>
            <a:r>
              <a:rPr sz="2400" spc="-7" baseline="-38000" dirty="0">
                <a:solidFill>
                  <a:srgbClr val="008000"/>
                </a:solidFill>
                <a:latin typeface="宋体" panose="02010600030101010101" pitchFamily="2" charset="-122"/>
                <a:cs typeface="宋体" panose="02010600030101010101" pitchFamily="2" charset="-122"/>
              </a:rPr>
              <a:t>摘</a:t>
            </a:r>
            <a:endParaRPr sz="2400" baseline="-38000">
              <a:latin typeface="宋体" panose="02010600030101010101" pitchFamily="2" charset="-122"/>
              <a:cs typeface="宋体" panose="02010600030101010101" pitchFamily="2" charset="-122"/>
            </a:endParaRPr>
          </a:p>
        </p:txBody>
      </p:sp>
      <p:sp>
        <p:nvSpPr>
          <p:cNvPr id="74" name="object 74"/>
          <p:cNvSpPr txBox="1"/>
          <p:nvPr/>
        </p:nvSpPr>
        <p:spPr>
          <a:xfrm>
            <a:off x="2943605" y="1905126"/>
            <a:ext cx="228600" cy="257810"/>
          </a:xfrm>
          <a:prstGeom prst="rect">
            <a:avLst/>
          </a:prstGeom>
        </p:spPr>
        <p:txBody>
          <a:bodyPr vert="horz" wrap="square" lIns="0" tIns="12065" rIns="0" bIns="0" rtlCol="0">
            <a:spAutoFit/>
          </a:bodyPr>
          <a:lstStyle/>
          <a:p>
            <a:pPr marL="12700">
              <a:lnSpc>
                <a:spcPct val="100000"/>
              </a:lnSpc>
              <a:spcBef>
                <a:spcPts val="95"/>
              </a:spcBef>
            </a:pPr>
            <a:r>
              <a:rPr sz="1600" spc="-5" dirty="0">
                <a:solidFill>
                  <a:srgbClr val="008000"/>
                </a:solidFill>
                <a:latin typeface="宋体" panose="02010600030101010101" pitchFamily="2" charset="-122"/>
                <a:cs typeface="宋体" panose="02010600030101010101" pitchFamily="2" charset="-122"/>
              </a:rPr>
              <a:t>要</a:t>
            </a:r>
            <a:endParaRPr sz="1600">
              <a:latin typeface="宋体" panose="02010600030101010101" pitchFamily="2" charset="-122"/>
              <a:cs typeface="宋体" panose="02010600030101010101" pitchFamily="2" charset="-122"/>
            </a:endParaRPr>
          </a:p>
        </p:txBody>
      </p:sp>
      <p:sp>
        <p:nvSpPr>
          <p:cNvPr id="75" name="object 75"/>
          <p:cNvSpPr txBox="1"/>
          <p:nvPr/>
        </p:nvSpPr>
        <p:spPr>
          <a:xfrm>
            <a:off x="3824732" y="1617725"/>
            <a:ext cx="228600" cy="257810"/>
          </a:xfrm>
          <a:prstGeom prst="rect">
            <a:avLst/>
          </a:prstGeom>
        </p:spPr>
        <p:txBody>
          <a:bodyPr vert="horz" wrap="square" lIns="0" tIns="12065" rIns="0" bIns="0" rtlCol="0">
            <a:spAutoFit/>
          </a:bodyPr>
          <a:lstStyle/>
          <a:p>
            <a:pPr marL="12700">
              <a:lnSpc>
                <a:spcPct val="100000"/>
              </a:lnSpc>
              <a:spcBef>
                <a:spcPts val="95"/>
              </a:spcBef>
            </a:pPr>
            <a:r>
              <a:rPr sz="1600" spc="-5" dirty="0">
                <a:solidFill>
                  <a:srgbClr val="008000"/>
                </a:solidFill>
                <a:latin typeface="宋体" panose="02010600030101010101" pitchFamily="2" charset="-122"/>
                <a:cs typeface="宋体" panose="02010600030101010101" pitchFamily="2" charset="-122"/>
              </a:rPr>
              <a:t>借</a:t>
            </a:r>
            <a:endParaRPr sz="1600">
              <a:latin typeface="宋体" panose="02010600030101010101" pitchFamily="2" charset="-122"/>
              <a:cs typeface="宋体" panose="02010600030101010101" pitchFamily="2" charset="-122"/>
            </a:endParaRPr>
          </a:p>
        </p:txBody>
      </p:sp>
      <p:sp>
        <p:nvSpPr>
          <p:cNvPr id="76" name="object 76"/>
          <p:cNvSpPr txBox="1"/>
          <p:nvPr/>
        </p:nvSpPr>
        <p:spPr>
          <a:xfrm>
            <a:off x="4739132" y="1617725"/>
            <a:ext cx="228600" cy="257810"/>
          </a:xfrm>
          <a:prstGeom prst="rect">
            <a:avLst/>
          </a:prstGeom>
        </p:spPr>
        <p:txBody>
          <a:bodyPr vert="horz" wrap="square" lIns="0" tIns="12065" rIns="0" bIns="0" rtlCol="0">
            <a:spAutoFit/>
          </a:bodyPr>
          <a:lstStyle/>
          <a:p>
            <a:pPr marL="12700">
              <a:lnSpc>
                <a:spcPct val="100000"/>
              </a:lnSpc>
              <a:spcBef>
                <a:spcPts val="95"/>
              </a:spcBef>
            </a:pPr>
            <a:r>
              <a:rPr sz="1600" spc="-5" dirty="0">
                <a:solidFill>
                  <a:srgbClr val="008000"/>
                </a:solidFill>
                <a:latin typeface="宋体" panose="02010600030101010101" pitchFamily="2" charset="-122"/>
                <a:cs typeface="宋体" panose="02010600030101010101" pitchFamily="2" charset="-122"/>
              </a:rPr>
              <a:t>方</a:t>
            </a:r>
            <a:endParaRPr sz="1600">
              <a:latin typeface="宋体" panose="02010600030101010101" pitchFamily="2" charset="-122"/>
              <a:cs typeface="宋体" panose="02010600030101010101" pitchFamily="2" charset="-122"/>
            </a:endParaRPr>
          </a:p>
        </p:txBody>
      </p:sp>
      <p:sp>
        <p:nvSpPr>
          <p:cNvPr id="77" name="object 77"/>
          <p:cNvSpPr txBox="1"/>
          <p:nvPr/>
        </p:nvSpPr>
        <p:spPr>
          <a:xfrm>
            <a:off x="5177154" y="1116329"/>
            <a:ext cx="4752340" cy="772795"/>
          </a:xfrm>
          <a:prstGeom prst="rect">
            <a:avLst/>
          </a:prstGeom>
        </p:spPr>
        <p:txBody>
          <a:bodyPr vert="horz" wrap="square" lIns="0" tIns="12700" rIns="0" bIns="0" rtlCol="0">
            <a:spAutoFit/>
          </a:bodyPr>
          <a:lstStyle/>
          <a:p>
            <a:pPr marL="12700">
              <a:lnSpc>
                <a:spcPct val="100000"/>
              </a:lnSpc>
              <a:spcBef>
                <a:spcPts val="100"/>
              </a:spcBef>
              <a:tabLst>
                <a:tab pos="1651000" algn="l"/>
                <a:tab pos="3255645" algn="l"/>
                <a:tab pos="4739005" algn="l"/>
              </a:tabLst>
            </a:pPr>
            <a:r>
              <a:rPr sz="1200" b="1" spc="5" dirty="0">
                <a:solidFill>
                  <a:srgbClr val="339966"/>
                </a:solidFill>
                <a:latin typeface="宋体" panose="02010600030101010101" pitchFamily="2" charset="-122"/>
                <a:cs typeface="宋体" panose="02010600030101010101" pitchFamily="2" charset="-122"/>
              </a:rPr>
              <a:t>最高存</a:t>
            </a:r>
            <a:r>
              <a:rPr sz="1200" b="1" spc="-5" dirty="0">
                <a:solidFill>
                  <a:srgbClr val="339966"/>
                </a:solidFill>
                <a:latin typeface="宋体" panose="02010600030101010101" pitchFamily="2" charset="-122"/>
                <a:cs typeface="宋体" panose="02010600030101010101" pitchFamily="2" charset="-122"/>
              </a:rPr>
              <a:t>量</a:t>
            </a:r>
            <a:r>
              <a:rPr sz="1200" b="1" u="sng" dirty="0">
                <a:solidFill>
                  <a:srgbClr val="339966"/>
                </a:solidFill>
                <a:uFill>
                  <a:solidFill>
                    <a:srgbClr val="329865"/>
                  </a:solidFill>
                </a:uFill>
                <a:latin typeface="Times New Roman" panose="02020603050405020304"/>
                <a:cs typeface="Times New Roman" panose="02020603050405020304"/>
              </a:rPr>
              <a:t> 	</a:t>
            </a:r>
            <a:r>
              <a:rPr sz="1200" b="1" spc="5" dirty="0">
                <a:solidFill>
                  <a:srgbClr val="339966"/>
                </a:solidFill>
                <a:latin typeface="宋体" panose="02010600030101010101" pitchFamily="2" charset="-122"/>
                <a:cs typeface="宋体" panose="02010600030101010101" pitchFamily="2" charset="-122"/>
              </a:rPr>
              <a:t>最低存</a:t>
            </a:r>
            <a:r>
              <a:rPr sz="1200" b="1" spc="-5" dirty="0">
                <a:solidFill>
                  <a:srgbClr val="339966"/>
                </a:solidFill>
                <a:latin typeface="宋体" panose="02010600030101010101" pitchFamily="2" charset="-122"/>
                <a:cs typeface="宋体" panose="02010600030101010101" pitchFamily="2" charset="-122"/>
              </a:rPr>
              <a:t>量</a:t>
            </a:r>
            <a:r>
              <a:rPr sz="1200" b="1" u="sng" dirty="0">
                <a:solidFill>
                  <a:srgbClr val="339966"/>
                </a:solidFill>
                <a:uFill>
                  <a:solidFill>
                    <a:srgbClr val="329865"/>
                  </a:solidFill>
                </a:uFill>
                <a:latin typeface="Times New Roman" panose="02020603050405020304"/>
                <a:cs typeface="Times New Roman" panose="02020603050405020304"/>
              </a:rPr>
              <a:t> 	</a:t>
            </a:r>
            <a:r>
              <a:rPr sz="1200" b="1" spc="-5" dirty="0">
                <a:solidFill>
                  <a:srgbClr val="339966"/>
                </a:solidFill>
                <a:latin typeface="宋体" panose="02010600030101010101" pitchFamily="2" charset="-122"/>
                <a:cs typeface="宋体" panose="02010600030101010101" pitchFamily="2" charset="-122"/>
              </a:rPr>
              <a:t>存放地点</a:t>
            </a:r>
            <a:r>
              <a:rPr sz="1200" b="1" u="sng" dirty="0">
                <a:solidFill>
                  <a:srgbClr val="339966"/>
                </a:solidFill>
                <a:uFill>
                  <a:solidFill>
                    <a:srgbClr val="329865"/>
                  </a:solidFill>
                </a:uFill>
                <a:latin typeface="Times New Roman" panose="02020603050405020304"/>
                <a:cs typeface="Times New Roman" panose="02020603050405020304"/>
              </a:rPr>
              <a:t> 	</a:t>
            </a:r>
            <a:endParaRPr sz="1200">
              <a:latin typeface="Times New Roman" panose="02020603050405020304"/>
              <a:cs typeface="Times New Roman" panose="02020603050405020304"/>
            </a:endParaRPr>
          </a:p>
          <a:p>
            <a:pPr>
              <a:lnSpc>
                <a:spcPct val="100000"/>
              </a:lnSpc>
            </a:pPr>
            <a:endParaRPr sz="1300">
              <a:latin typeface="Times New Roman" panose="02020603050405020304"/>
              <a:cs typeface="Times New Roman" panose="02020603050405020304"/>
            </a:endParaRPr>
          </a:p>
          <a:p>
            <a:pPr marL="1097280">
              <a:lnSpc>
                <a:spcPct val="100000"/>
              </a:lnSpc>
              <a:spcBef>
                <a:spcPts val="1010"/>
              </a:spcBef>
              <a:tabLst>
                <a:tab pos="1808480" algn="l"/>
                <a:tab pos="3195320" algn="l"/>
                <a:tab pos="3957320" algn="l"/>
              </a:tabLst>
            </a:pPr>
            <a:r>
              <a:rPr sz="1600" spc="-5" dirty="0">
                <a:solidFill>
                  <a:srgbClr val="008000"/>
                </a:solidFill>
                <a:latin typeface="宋体" panose="02010600030101010101" pitchFamily="2" charset="-122"/>
                <a:cs typeface="宋体" panose="02010600030101010101" pitchFamily="2" charset="-122"/>
              </a:rPr>
              <a:t>贷	方	余	额</a:t>
            </a:r>
            <a:endParaRPr sz="1600">
              <a:latin typeface="宋体" panose="02010600030101010101" pitchFamily="2" charset="-122"/>
              <a:cs typeface="宋体" panose="02010600030101010101" pitchFamily="2" charset="-122"/>
            </a:endParaRPr>
          </a:p>
        </p:txBody>
      </p:sp>
      <p:sp>
        <p:nvSpPr>
          <p:cNvPr id="78" name="object 78"/>
          <p:cNvSpPr txBox="1"/>
          <p:nvPr/>
        </p:nvSpPr>
        <p:spPr>
          <a:xfrm>
            <a:off x="1619199" y="2304364"/>
            <a:ext cx="640715" cy="228600"/>
          </a:xfrm>
          <a:prstGeom prst="rect">
            <a:avLst/>
          </a:prstGeom>
        </p:spPr>
        <p:txBody>
          <a:bodyPr vert="horz" wrap="square" lIns="0" tIns="13335" rIns="0" bIns="0" rtlCol="0">
            <a:spAutoFit/>
          </a:bodyPr>
          <a:lstStyle/>
          <a:p>
            <a:pPr marL="12700">
              <a:lnSpc>
                <a:spcPct val="100000"/>
              </a:lnSpc>
              <a:spcBef>
                <a:spcPts val="105"/>
              </a:spcBef>
            </a:pPr>
            <a:r>
              <a:rPr sz="2100" spc="7" baseline="2000" dirty="0">
                <a:solidFill>
                  <a:srgbClr val="008000"/>
                </a:solidFill>
                <a:latin typeface="宋体" panose="02010600030101010101" pitchFamily="2" charset="-122"/>
                <a:cs typeface="宋体" panose="02010600030101010101" pitchFamily="2" charset="-122"/>
              </a:rPr>
              <a:t>月</a:t>
            </a:r>
            <a:r>
              <a:rPr sz="2100" spc="-592" baseline="2000" dirty="0">
                <a:solidFill>
                  <a:srgbClr val="008000"/>
                </a:solidFill>
                <a:latin typeface="宋体" panose="02010600030101010101" pitchFamily="2" charset="-122"/>
                <a:cs typeface="宋体" panose="02010600030101010101" pitchFamily="2" charset="-122"/>
              </a:rPr>
              <a:t> </a:t>
            </a:r>
            <a:r>
              <a:rPr sz="2100" spc="367" baseline="2000" dirty="0">
                <a:solidFill>
                  <a:srgbClr val="008000"/>
                </a:solidFill>
                <a:latin typeface="宋体" panose="02010600030101010101" pitchFamily="2" charset="-122"/>
                <a:cs typeface="宋体" panose="02010600030101010101" pitchFamily="2" charset="-122"/>
              </a:rPr>
              <a:t>日</a:t>
            </a:r>
            <a:r>
              <a:rPr sz="1400" spc="5" dirty="0">
                <a:solidFill>
                  <a:srgbClr val="008000"/>
                </a:solidFill>
                <a:latin typeface="宋体" panose="02010600030101010101" pitchFamily="2" charset="-122"/>
                <a:cs typeface="宋体" panose="02010600030101010101" pitchFamily="2" charset="-122"/>
              </a:rPr>
              <a:t>号</a:t>
            </a:r>
            <a:endParaRPr sz="1400">
              <a:latin typeface="宋体" panose="02010600030101010101" pitchFamily="2" charset="-122"/>
              <a:cs typeface="宋体" panose="02010600030101010101" pitchFamily="2" charset="-122"/>
            </a:endParaRPr>
          </a:p>
        </p:txBody>
      </p:sp>
      <p:sp>
        <p:nvSpPr>
          <p:cNvPr id="79" name="object 79"/>
          <p:cNvSpPr txBox="1"/>
          <p:nvPr/>
        </p:nvSpPr>
        <p:spPr>
          <a:xfrm>
            <a:off x="3246247" y="2297379"/>
            <a:ext cx="382270" cy="228600"/>
          </a:xfrm>
          <a:prstGeom prst="rect">
            <a:avLst/>
          </a:prstGeom>
        </p:spPr>
        <p:txBody>
          <a:bodyPr vert="horz" wrap="square" lIns="0" tIns="13335" rIns="0" bIns="0" rtlCol="0">
            <a:spAutoFit/>
          </a:bodyPr>
          <a:lstStyle/>
          <a:p>
            <a:pPr marL="12700">
              <a:lnSpc>
                <a:spcPct val="100000"/>
              </a:lnSpc>
              <a:spcBef>
                <a:spcPts val="105"/>
              </a:spcBef>
            </a:pPr>
            <a:r>
              <a:rPr sz="1400" dirty="0">
                <a:solidFill>
                  <a:srgbClr val="008000"/>
                </a:solidFill>
                <a:latin typeface="宋体" panose="02010600030101010101" pitchFamily="2" charset="-122"/>
                <a:cs typeface="宋体" panose="02010600030101010101" pitchFamily="2" charset="-122"/>
              </a:rPr>
              <a:t>数量</a:t>
            </a:r>
            <a:endParaRPr sz="1400">
              <a:latin typeface="宋体" panose="02010600030101010101" pitchFamily="2" charset="-122"/>
              <a:cs typeface="宋体" panose="02010600030101010101" pitchFamily="2" charset="-122"/>
            </a:endParaRPr>
          </a:p>
        </p:txBody>
      </p:sp>
      <p:sp>
        <p:nvSpPr>
          <p:cNvPr id="80" name="object 80"/>
          <p:cNvSpPr txBox="1"/>
          <p:nvPr/>
        </p:nvSpPr>
        <p:spPr>
          <a:xfrm>
            <a:off x="3707129" y="2199843"/>
            <a:ext cx="204470" cy="434975"/>
          </a:xfrm>
          <a:prstGeom prst="rect">
            <a:avLst/>
          </a:prstGeom>
        </p:spPr>
        <p:txBody>
          <a:bodyPr vert="horz" wrap="square" lIns="0" tIns="13335" rIns="0" bIns="0" rtlCol="0">
            <a:spAutoFit/>
          </a:bodyPr>
          <a:lstStyle/>
          <a:p>
            <a:pPr marL="12700">
              <a:lnSpc>
                <a:spcPts val="1645"/>
              </a:lnSpc>
              <a:spcBef>
                <a:spcPts val="105"/>
              </a:spcBef>
            </a:pPr>
            <a:r>
              <a:rPr sz="1400" spc="5" dirty="0">
                <a:solidFill>
                  <a:srgbClr val="008000"/>
                </a:solidFill>
                <a:latin typeface="宋体" panose="02010600030101010101" pitchFamily="2" charset="-122"/>
                <a:cs typeface="宋体" panose="02010600030101010101" pitchFamily="2" charset="-122"/>
              </a:rPr>
              <a:t>单</a:t>
            </a:r>
            <a:endParaRPr sz="1400">
              <a:latin typeface="宋体" panose="02010600030101010101" pitchFamily="2" charset="-122"/>
              <a:cs typeface="宋体" panose="02010600030101010101" pitchFamily="2" charset="-122"/>
            </a:endParaRPr>
          </a:p>
          <a:p>
            <a:pPr marL="12700">
              <a:lnSpc>
                <a:spcPts val="1645"/>
              </a:lnSpc>
            </a:pPr>
            <a:r>
              <a:rPr sz="1400" dirty="0">
                <a:solidFill>
                  <a:srgbClr val="008000"/>
                </a:solidFill>
                <a:latin typeface="宋体" panose="02010600030101010101" pitchFamily="2" charset="-122"/>
                <a:cs typeface="宋体" panose="02010600030101010101" pitchFamily="2" charset="-122"/>
              </a:rPr>
              <a:t>价</a:t>
            </a:r>
            <a:endParaRPr sz="1400">
              <a:latin typeface="宋体" panose="02010600030101010101" pitchFamily="2" charset="-122"/>
              <a:cs typeface="宋体" panose="02010600030101010101" pitchFamily="2" charset="-122"/>
            </a:endParaRPr>
          </a:p>
        </p:txBody>
      </p:sp>
      <p:sp>
        <p:nvSpPr>
          <p:cNvPr id="81" name="object 81"/>
          <p:cNvSpPr txBox="1"/>
          <p:nvPr/>
        </p:nvSpPr>
        <p:spPr>
          <a:xfrm>
            <a:off x="4359655" y="2177542"/>
            <a:ext cx="203835" cy="228600"/>
          </a:xfrm>
          <a:prstGeom prst="rect">
            <a:avLst/>
          </a:prstGeom>
        </p:spPr>
        <p:txBody>
          <a:bodyPr vert="horz" wrap="square" lIns="0" tIns="13335" rIns="0" bIns="0" rtlCol="0">
            <a:spAutoFit/>
          </a:bodyPr>
          <a:lstStyle/>
          <a:p>
            <a:pPr marL="12700">
              <a:lnSpc>
                <a:spcPct val="100000"/>
              </a:lnSpc>
              <a:spcBef>
                <a:spcPts val="105"/>
              </a:spcBef>
            </a:pPr>
            <a:r>
              <a:rPr sz="1400" dirty="0">
                <a:solidFill>
                  <a:srgbClr val="008000"/>
                </a:solidFill>
                <a:latin typeface="宋体" panose="02010600030101010101" pitchFamily="2" charset="-122"/>
                <a:cs typeface="宋体" panose="02010600030101010101" pitchFamily="2" charset="-122"/>
              </a:rPr>
              <a:t>金</a:t>
            </a:r>
            <a:endParaRPr sz="1400">
              <a:latin typeface="宋体" panose="02010600030101010101" pitchFamily="2" charset="-122"/>
              <a:cs typeface="宋体" panose="02010600030101010101" pitchFamily="2" charset="-122"/>
            </a:endParaRPr>
          </a:p>
        </p:txBody>
      </p:sp>
      <p:sp>
        <p:nvSpPr>
          <p:cNvPr id="82" name="object 82"/>
          <p:cNvSpPr txBox="1"/>
          <p:nvPr/>
        </p:nvSpPr>
        <p:spPr>
          <a:xfrm>
            <a:off x="5248402" y="2177542"/>
            <a:ext cx="203835" cy="228600"/>
          </a:xfrm>
          <a:prstGeom prst="rect">
            <a:avLst/>
          </a:prstGeom>
        </p:spPr>
        <p:txBody>
          <a:bodyPr vert="horz" wrap="square" lIns="0" tIns="13335" rIns="0" bIns="0" rtlCol="0">
            <a:spAutoFit/>
          </a:bodyPr>
          <a:lstStyle/>
          <a:p>
            <a:pPr marL="12700">
              <a:lnSpc>
                <a:spcPct val="100000"/>
              </a:lnSpc>
              <a:spcBef>
                <a:spcPts val="105"/>
              </a:spcBef>
            </a:pPr>
            <a:r>
              <a:rPr sz="1400" dirty="0">
                <a:solidFill>
                  <a:srgbClr val="008000"/>
                </a:solidFill>
                <a:latin typeface="宋体" panose="02010600030101010101" pitchFamily="2" charset="-122"/>
                <a:cs typeface="宋体" panose="02010600030101010101" pitchFamily="2" charset="-122"/>
              </a:rPr>
              <a:t>额</a:t>
            </a:r>
            <a:endParaRPr sz="1400">
              <a:latin typeface="宋体" panose="02010600030101010101" pitchFamily="2" charset="-122"/>
              <a:cs typeface="宋体" panose="02010600030101010101" pitchFamily="2" charset="-122"/>
            </a:endParaRPr>
          </a:p>
        </p:txBody>
      </p:sp>
      <p:sp>
        <p:nvSpPr>
          <p:cNvPr id="83" name="object 83"/>
          <p:cNvSpPr txBox="1"/>
          <p:nvPr/>
        </p:nvSpPr>
        <p:spPr>
          <a:xfrm>
            <a:off x="6592189" y="2162301"/>
            <a:ext cx="3509645" cy="257810"/>
          </a:xfrm>
          <a:prstGeom prst="rect">
            <a:avLst/>
          </a:prstGeom>
        </p:spPr>
        <p:txBody>
          <a:bodyPr vert="horz" wrap="square" lIns="0" tIns="12065" rIns="0" bIns="0" rtlCol="0">
            <a:spAutoFit/>
          </a:bodyPr>
          <a:lstStyle/>
          <a:p>
            <a:pPr marL="38100">
              <a:lnSpc>
                <a:spcPct val="100000"/>
              </a:lnSpc>
              <a:spcBef>
                <a:spcPts val="95"/>
              </a:spcBef>
              <a:tabLst>
                <a:tab pos="850265" algn="l"/>
                <a:tab pos="1424940" algn="l"/>
                <a:tab pos="2455545" algn="l"/>
                <a:tab pos="3268345" algn="l"/>
              </a:tabLst>
            </a:pPr>
            <a:r>
              <a:rPr sz="1600" spc="-5" dirty="0">
                <a:solidFill>
                  <a:srgbClr val="008000"/>
                </a:solidFill>
                <a:latin typeface="宋体" panose="02010600030101010101" pitchFamily="2" charset="-122"/>
                <a:cs typeface="宋体" panose="02010600030101010101" pitchFamily="2" charset="-122"/>
              </a:rPr>
              <a:t>金	额	</a:t>
            </a:r>
            <a:r>
              <a:rPr sz="2100" spc="7" baseline="-34000" dirty="0">
                <a:solidFill>
                  <a:srgbClr val="008000"/>
                </a:solidFill>
                <a:latin typeface="宋体" panose="02010600030101010101" pitchFamily="2" charset="-122"/>
                <a:cs typeface="宋体" panose="02010600030101010101" pitchFamily="2" charset="-122"/>
              </a:rPr>
              <a:t>数量</a:t>
            </a:r>
            <a:r>
              <a:rPr sz="2100" spc="-412" baseline="-34000" dirty="0">
                <a:solidFill>
                  <a:srgbClr val="008000"/>
                </a:solidFill>
                <a:latin typeface="宋体" panose="02010600030101010101" pitchFamily="2" charset="-122"/>
                <a:cs typeface="宋体" panose="02010600030101010101" pitchFamily="2" charset="-122"/>
              </a:rPr>
              <a:t> </a:t>
            </a:r>
            <a:r>
              <a:rPr sz="2100" baseline="-34000" dirty="0">
                <a:solidFill>
                  <a:srgbClr val="008000"/>
                </a:solidFill>
                <a:latin typeface="宋体" panose="02010600030101010101" pitchFamily="2" charset="-122"/>
                <a:cs typeface="宋体" panose="02010600030101010101" pitchFamily="2" charset="-122"/>
              </a:rPr>
              <a:t>单</a:t>
            </a:r>
            <a:r>
              <a:rPr sz="2100" spc="7" baseline="-34000" dirty="0">
                <a:solidFill>
                  <a:srgbClr val="008000"/>
                </a:solidFill>
                <a:latin typeface="宋体" panose="02010600030101010101" pitchFamily="2" charset="-122"/>
                <a:cs typeface="宋体" panose="02010600030101010101" pitchFamily="2" charset="-122"/>
              </a:rPr>
              <a:t>价	</a:t>
            </a:r>
            <a:r>
              <a:rPr sz="1600" spc="-5" dirty="0">
                <a:solidFill>
                  <a:srgbClr val="008000"/>
                </a:solidFill>
                <a:latin typeface="宋体" panose="02010600030101010101" pitchFamily="2" charset="-122"/>
                <a:cs typeface="宋体" panose="02010600030101010101" pitchFamily="2" charset="-122"/>
              </a:rPr>
              <a:t>金	额</a:t>
            </a:r>
            <a:endParaRPr sz="1600">
              <a:latin typeface="宋体" panose="02010600030101010101" pitchFamily="2" charset="-122"/>
              <a:cs typeface="宋体" panose="02010600030101010101" pitchFamily="2" charset="-122"/>
            </a:endParaRPr>
          </a:p>
        </p:txBody>
      </p:sp>
      <p:sp>
        <p:nvSpPr>
          <p:cNvPr id="84" name="object 84"/>
          <p:cNvSpPr txBox="1"/>
          <p:nvPr/>
        </p:nvSpPr>
        <p:spPr>
          <a:xfrm>
            <a:off x="1649679" y="2886278"/>
            <a:ext cx="317500" cy="259080"/>
          </a:xfrm>
          <a:prstGeom prst="rect">
            <a:avLst/>
          </a:prstGeom>
        </p:spPr>
        <p:txBody>
          <a:bodyPr vert="horz" wrap="square" lIns="0" tIns="13335" rIns="0" bIns="0" rtlCol="0">
            <a:spAutoFit/>
          </a:bodyPr>
          <a:lstStyle/>
          <a:p>
            <a:pPr marL="12700">
              <a:lnSpc>
                <a:spcPct val="100000"/>
              </a:lnSpc>
              <a:spcBef>
                <a:spcPts val="105"/>
              </a:spcBef>
            </a:pPr>
            <a:r>
              <a:rPr sz="1600" i="1" dirty="0">
                <a:solidFill>
                  <a:srgbClr val="5F5F5F"/>
                </a:solidFill>
                <a:latin typeface="Times New Roman" panose="02020603050405020304"/>
                <a:cs typeface="Times New Roman" panose="02020603050405020304"/>
              </a:rPr>
              <a:t>2</a:t>
            </a:r>
            <a:r>
              <a:rPr sz="1600" i="1" spc="105" dirty="0">
                <a:solidFill>
                  <a:srgbClr val="5F5F5F"/>
                </a:solidFill>
                <a:latin typeface="Times New Roman" panose="02020603050405020304"/>
                <a:cs typeface="Times New Roman" panose="02020603050405020304"/>
              </a:rPr>
              <a:t> </a:t>
            </a:r>
            <a:r>
              <a:rPr sz="1600" i="1" dirty="0">
                <a:solidFill>
                  <a:srgbClr val="5F5F5F"/>
                </a:solidFill>
                <a:latin typeface="Times New Roman" panose="02020603050405020304"/>
                <a:cs typeface="Times New Roman" panose="02020603050405020304"/>
              </a:rPr>
              <a:t>1</a:t>
            </a:r>
            <a:endParaRPr sz="1600" i="1" dirty="0">
              <a:solidFill>
                <a:srgbClr val="5F5F5F"/>
              </a:solidFill>
              <a:latin typeface="Times New Roman" panose="02020603050405020304"/>
              <a:cs typeface="Times New Roman" panose="02020603050405020304"/>
            </a:endParaRPr>
          </a:p>
        </p:txBody>
      </p:sp>
      <p:sp>
        <p:nvSpPr>
          <p:cNvPr id="85" name="object 85"/>
          <p:cNvSpPr txBox="1"/>
          <p:nvPr/>
        </p:nvSpPr>
        <p:spPr>
          <a:xfrm>
            <a:off x="2384247" y="2879801"/>
            <a:ext cx="739140" cy="228600"/>
          </a:xfrm>
          <a:prstGeom prst="rect">
            <a:avLst/>
          </a:prstGeom>
        </p:spPr>
        <p:txBody>
          <a:bodyPr vert="horz" wrap="square" lIns="0" tIns="13335" rIns="0" bIns="0" rtlCol="0">
            <a:spAutoFit/>
          </a:bodyPr>
          <a:lstStyle/>
          <a:p>
            <a:pPr marL="12700">
              <a:lnSpc>
                <a:spcPct val="100000"/>
              </a:lnSpc>
              <a:spcBef>
                <a:spcPts val="105"/>
              </a:spcBef>
            </a:pPr>
            <a:r>
              <a:rPr sz="1400" dirty="0">
                <a:solidFill>
                  <a:srgbClr val="5F5F5F"/>
                </a:solidFill>
                <a:latin typeface="华文新魏" panose="02010800040101010101" charset="-122"/>
                <a:cs typeface="华文新魏" panose="02010800040101010101" charset="-122"/>
              </a:rPr>
              <a:t>期初余额</a:t>
            </a:r>
            <a:endParaRPr sz="1400">
              <a:latin typeface="华文新魏" panose="02010800040101010101" charset="-122"/>
              <a:cs typeface="华文新魏" panose="02010800040101010101" charset="-122"/>
            </a:endParaRPr>
          </a:p>
        </p:txBody>
      </p:sp>
      <p:sp>
        <p:nvSpPr>
          <p:cNvPr id="86" name="object 86"/>
          <p:cNvSpPr/>
          <p:nvPr/>
        </p:nvSpPr>
        <p:spPr>
          <a:xfrm>
            <a:off x="4724400" y="914400"/>
            <a:ext cx="3962400" cy="0"/>
          </a:xfrm>
          <a:custGeom>
            <a:avLst/>
            <a:gdLst/>
            <a:ahLst/>
            <a:cxnLst/>
            <a:rect l="l" t="t" r="r" b="b"/>
            <a:pathLst>
              <a:path w="3962400">
                <a:moveTo>
                  <a:pt x="0" y="0"/>
                </a:moveTo>
                <a:lnTo>
                  <a:pt x="3962400" y="0"/>
                </a:lnTo>
              </a:path>
            </a:pathLst>
          </a:custGeom>
          <a:ln w="22225">
            <a:solidFill>
              <a:srgbClr val="008000"/>
            </a:solidFill>
          </a:ln>
        </p:spPr>
        <p:txBody>
          <a:bodyPr wrap="square" lIns="0" tIns="0" rIns="0" bIns="0" rtlCol="0"/>
          <a:lstStyle/>
          <a:p/>
        </p:txBody>
      </p:sp>
      <p:sp>
        <p:nvSpPr>
          <p:cNvPr id="88" name="object 88"/>
          <p:cNvSpPr txBox="1"/>
          <p:nvPr/>
        </p:nvSpPr>
        <p:spPr>
          <a:xfrm>
            <a:off x="9755251" y="6434337"/>
            <a:ext cx="204470" cy="208915"/>
          </a:xfrm>
          <a:prstGeom prst="rect">
            <a:avLst/>
          </a:prstGeom>
        </p:spPr>
        <p:txBody>
          <a:bodyPr vert="horz" wrap="square" lIns="0" tIns="0" rIns="0" bIns="0" rtlCol="0">
            <a:spAutoFit/>
          </a:bodyPr>
          <a:lstStyle/>
          <a:p>
            <a:pPr marL="12700">
              <a:lnSpc>
                <a:spcPts val="1630"/>
              </a:lnSpc>
            </a:pPr>
            <a:r>
              <a:rPr sz="1400" spc="5" dirty="0">
                <a:solidFill>
                  <a:srgbClr val="5F5F5F"/>
                </a:solidFill>
                <a:latin typeface="Times New Roman" panose="02020603050405020304"/>
                <a:cs typeface="Times New Roman" panose="02020603050405020304"/>
              </a:rPr>
              <a:t>7</a:t>
            </a:r>
            <a:r>
              <a:rPr sz="1400" dirty="0">
                <a:solidFill>
                  <a:srgbClr val="5F5F5F"/>
                </a:solidFill>
                <a:latin typeface="Times New Roman" panose="02020603050405020304"/>
                <a:cs typeface="Times New Roman" panose="02020603050405020304"/>
              </a:rPr>
              <a:t>1</a:t>
            </a:r>
            <a:endParaRPr sz="1400">
              <a:latin typeface="Times New Roman" panose="02020603050405020304"/>
              <a:cs typeface="Times New Roman" panose="02020603050405020304"/>
            </a:endParaRPr>
          </a:p>
        </p:txBody>
      </p:sp>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2800" kern="1200" spc="150" dirty="0">
                <a:solidFill>
                  <a:srgbClr val="000000"/>
                </a:solidFill>
                <a:uFillTx/>
                <a:latin typeface="方正粗黑宋简体" panose="02000000000000000000" charset="-122"/>
                <a:ea typeface="方正大黑体_GBK" panose="02010600010101010101" charset="-122"/>
                <a:cs typeface="+mn-cs"/>
                <a:sym typeface="+mn-ea"/>
              </a:rPr>
              <a:t>（二）账账核对</a:t>
            </a:r>
            <a:endParaRPr lang="zh-CN" altLang="en-US"/>
          </a:p>
        </p:txBody>
      </p:sp>
      <p:sp>
        <p:nvSpPr>
          <p:cNvPr id="3" name="内容占位符 2"/>
          <p:cNvSpPr>
            <a:spLocks noGrp="1"/>
          </p:cNvSpPr>
          <p:nvPr>
            <p:ph idx="1"/>
          </p:nvPr>
        </p:nvSpPr>
        <p:spPr>
          <a:xfrm>
            <a:off x="609600" y="1166495"/>
            <a:ext cx="10972800" cy="4959350"/>
          </a:xfrm>
        </p:spPr>
        <p:txBody>
          <a:bodyPr/>
          <a:p>
            <a:pPr>
              <a:lnSpc>
                <a:spcPct val="150000"/>
              </a:lnSpc>
            </a:pPr>
            <a:r>
              <a:rPr lang="en-US" altLang="zh-CN" sz="2600" kern="1200" spc="150" dirty="0">
                <a:solidFill>
                  <a:srgbClr val="000000"/>
                </a:solidFill>
                <a:uFillTx/>
                <a:latin typeface="方正粗黑宋简体" panose="02000000000000000000" charset="-122"/>
                <a:ea typeface="方正大黑体_GBK" panose="02010600010101010101" charset="-122"/>
                <a:sym typeface="+mn-ea"/>
              </a:rPr>
              <a:t>3</a:t>
            </a:r>
            <a:r>
              <a:rPr lang="zh-CN" altLang="en-US" sz="2600" kern="1200" spc="150" dirty="0">
                <a:solidFill>
                  <a:srgbClr val="000000"/>
                </a:solidFill>
                <a:uFillTx/>
                <a:latin typeface="方正粗黑宋简体" panose="02000000000000000000" charset="-122"/>
                <a:ea typeface="方正大黑体_GBK" panose="02010600010101010101" charset="-122"/>
                <a:sym typeface="+mn-ea"/>
              </a:rPr>
              <a:t>、库存现金日记账和银行存款日记账的余额与库存现金和银行存款总分类账的余额是否相符。</a:t>
            </a:r>
            <a:endParaRPr lang="zh-CN" altLang="en-US" sz="2600">
              <a:latin typeface="方正粗黑宋简体" panose="02000000000000000000" charset="-122"/>
              <a:ea typeface="方正大黑体_GBK" panose="02010600010101010101" charset="-122"/>
            </a:endParaRPr>
          </a:p>
          <a:p>
            <a:endParaRPr lang="zh-CN" altLang="en-US"/>
          </a:p>
        </p:txBody>
      </p:sp>
      <p:sp>
        <p:nvSpPr>
          <p:cNvPr id="4" name="矩形 3"/>
          <p:cNvSpPr/>
          <p:nvPr/>
        </p:nvSpPr>
        <p:spPr>
          <a:xfrm>
            <a:off x="2135505" y="2637155"/>
            <a:ext cx="1800225" cy="1800225"/>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5" name="矩形 4"/>
          <p:cNvSpPr/>
          <p:nvPr/>
        </p:nvSpPr>
        <p:spPr>
          <a:xfrm>
            <a:off x="2135505" y="4653280"/>
            <a:ext cx="1800225" cy="1861185"/>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6" name="矩形 5"/>
          <p:cNvSpPr/>
          <p:nvPr/>
        </p:nvSpPr>
        <p:spPr>
          <a:xfrm>
            <a:off x="6743700" y="3285490"/>
            <a:ext cx="2088515" cy="2447925"/>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7" name="文本框 6"/>
          <p:cNvSpPr txBox="1"/>
          <p:nvPr/>
        </p:nvSpPr>
        <p:spPr>
          <a:xfrm>
            <a:off x="2310130" y="2912110"/>
            <a:ext cx="1435100" cy="829945"/>
          </a:xfrm>
          <a:prstGeom prst="rect">
            <a:avLst/>
          </a:prstGeom>
          <a:noFill/>
        </p:spPr>
        <p:txBody>
          <a:bodyPr wrap="square" rtlCol="0">
            <a:spAutoFit/>
          </a:bodyPr>
          <a:p>
            <a:pPr algn="ctr"/>
            <a:r>
              <a:rPr lang="zh-CN" altLang="en-US" sz="2400"/>
              <a:t>库存现金日记账</a:t>
            </a:r>
            <a:endParaRPr lang="zh-CN" altLang="en-US" sz="2400"/>
          </a:p>
        </p:txBody>
      </p:sp>
      <p:sp>
        <p:nvSpPr>
          <p:cNvPr id="8" name="文本框 7"/>
          <p:cNvSpPr txBox="1"/>
          <p:nvPr/>
        </p:nvSpPr>
        <p:spPr>
          <a:xfrm>
            <a:off x="2310765" y="5051425"/>
            <a:ext cx="1435100" cy="829945"/>
          </a:xfrm>
          <a:prstGeom prst="rect">
            <a:avLst/>
          </a:prstGeom>
          <a:noFill/>
        </p:spPr>
        <p:txBody>
          <a:bodyPr wrap="square" rtlCol="0">
            <a:spAutoFit/>
          </a:bodyPr>
          <a:p>
            <a:pPr algn="ctr"/>
            <a:r>
              <a:rPr lang="zh-CN" altLang="en-US" sz="2400"/>
              <a:t>银行存款日记账</a:t>
            </a:r>
            <a:endParaRPr lang="zh-CN" altLang="en-US" sz="2400"/>
          </a:p>
        </p:txBody>
      </p:sp>
      <p:cxnSp>
        <p:nvCxnSpPr>
          <p:cNvPr id="9" name="直接箭头连接符 8"/>
          <p:cNvCxnSpPr/>
          <p:nvPr/>
        </p:nvCxnSpPr>
        <p:spPr>
          <a:xfrm>
            <a:off x="4571365" y="3335020"/>
            <a:ext cx="1596390" cy="814070"/>
          </a:xfrm>
          <a:prstGeom prst="straightConnector1">
            <a:avLst/>
          </a:prstGeom>
          <a:solidFill>
            <a:schemeClr val="accent1"/>
          </a:solidFill>
          <a:ln w="9525" cap="flat" cmpd="sng" algn="ctr">
            <a:solidFill>
              <a:schemeClr val="tx1"/>
            </a:solidFill>
            <a:prstDash val="solid"/>
            <a:round/>
            <a:headEnd type="arrow" w="med" len="med"/>
            <a:tailEnd type="arrow" w="med" len="med"/>
          </a:ln>
        </p:spPr>
      </p:cxnSp>
      <p:cxnSp>
        <p:nvCxnSpPr>
          <p:cNvPr id="10" name="直接箭头连接符 9"/>
          <p:cNvCxnSpPr/>
          <p:nvPr/>
        </p:nvCxnSpPr>
        <p:spPr>
          <a:xfrm flipV="1">
            <a:off x="4819015" y="4509135"/>
            <a:ext cx="1348740" cy="1108710"/>
          </a:xfrm>
          <a:prstGeom prst="straightConnector1">
            <a:avLst/>
          </a:prstGeom>
          <a:solidFill>
            <a:schemeClr val="accent1"/>
          </a:solidFill>
          <a:ln w="9525" cap="flat" cmpd="sng" algn="ctr">
            <a:solidFill>
              <a:schemeClr val="tx1"/>
            </a:solidFill>
            <a:prstDash val="solid"/>
            <a:round/>
            <a:headEnd type="arrow" w="med" len="med"/>
            <a:tailEnd type="arrow" w="med" len="med"/>
          </a:ln>
        </p:spPr>
      </p:cxnSp>
      <p:sp>
        <p:nvSpPr>
          <p:cNvPr id="11" name="文本框 10"/>
          <p:cNvSpPr txBox="1"/>
          <p:nvPr/>
        </p:nvSpPr>
        <p:spPr>
          <a:xfrm rot="1800000">
            <a:off x="5201920" y="3229610"/>
            <a:ext cx="864235" cy="460375"/>
          </a:xfrm>
          <a:prstGeom prst="rect">
            <a:avLst/>
          </a:prstGeom>
          <a:noFill/>
        </p:spPr>
        <p:txBody>
          <a:bodyPr wrap="square" rtlCol="0">
            <a:spAutoFit/>
          </a:bodyPr>
          <a:p>
            <a:r>
              <a:rPr lang="zh-CN" altLang="en-US" sz="2400">
                <a:solidFill>
                  <a:srgbClr val="002060"/>
                </a:solidFill>
              </a:rPr>
              <a:t>核对</a:t>
            </a:r>
            <a:endParaRPr lang="zh-CN" altLang="en-US" sz="2400">
              <a:solidFill>
                <a:srgbClr val="002060"/>
              </a:solidFill>
            </a:endParaRPr>
          </a:p>
        </p:txBody>
      </p:sp>
      <p:sp>
        <p:nvSpPr>
          <p:cNvPr id="12" name="文本框 11"/>
          <p:cNvSpPr txBox="1"/>
          <p:nvPr/>
        </p:nvSpPr>
        <p:spPr>
          <a:xfrm rot="19260000">
            <a:off x="5332730" y="5096510"/>
            <a:ext cx="864235" cy="460375"/>
          </a:xfrm>
          <a:prstGeom prst="rect">
            <a:avLst/>
          </a:prstGeom>
          <a:noFill/>
        </p:spPr>
        <p:txBody>
          <a:bodyPr wrap="square" rtlCol="0">
            <a:spAutoFit/>
          </a:bodyPr>
          <a:p>
            <a:r>
              <a:rPr lang="zh-CN" altLang="en-US" sz="2400">
                <a:solidFill>
                  <a:srgbClr val="002060"/>
                </a:solidFill>
              </a:rPr>
              <a:t>核对</a:t>
            </a:r>
            <a:endParaRPr lang="zh-CN" altLang="en-US" sz="2400">
              <a:solidFill>
                <a:srgbClr val="002060"/>
              </a:solidFill>
            </a:endParaRPr>
          </a:p>
        </p:txBody>
      </p:sp>
      <p:sp>
        <p:nvSpPr>
          <p:cNvPr id="13" name="文本框 12"/>
          <p:cNvSpPr txBox="1"/>
          <p:nvPr/>
        </p:nvSpPr>
        <p:spPr>
          <a:xfrm>
            <a:off x="7103745" y="3742055"/>
            <a:ext cx="1435100" cy="460375"/>
          </a:xfrm>
          <a:prstGeom prst="rect">
            <a:avLst/>
          </a:prstGeom>
          <a:noFill/>
        </p:spPr>
        <p:txBody>
          <a:bodyPr wrap="square" rtlCol="0">
            <a:spAutoFit/>
          </a:bodyPr>
          <a:p>
            <a:pPr algn="ctr"/>
            <a:r>
              <a:rPr lang="zh-CN" altLang="en-US" sz="2400"/>
              <a:t>总分类账</a:t>
            </a:r>
            <a:endParaRPr lang="zh-CN" altLang="en-US" sz="2400"/>
          </a:p>
        </p:txBody>
      </p:sp>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p:nvPr/>
        </p:nvGrpSpPr>
        <p:grpSpPr bwMode="auto">
          <a:xfrm>
            <a:off x="3609976" y="201896"/>
            <a:ext cx="6448142" cy="6387340"/>
            <a:chOff x="1617" y="354"/>
            <a:chExt cx="8280" cy="5682"/>
          </a:xfrm>
        </p:grpSpPr>
        <p:pic>
          <p:nvPicPr>
            <p:cNvPr id="3" name="Picture 5"/>
            <p:cNvPicPr>
              <a:picLocks noChangeAspect="1" noChangeArrowheads="1"/>
            </p:cNvPicPr>
            <p:nvPr/>
          </p:nvPicPr>
          <p:blipFill>
            <a:blip r:embed="rId1">
              <a:extLst>
                <a:ext uri="{28A0092B-C50C-407E-A947-70E740481C1C}">
                  <a14:useLocalDpi xmlns:a14="http://schemas.microsoft.com/office/drawing/2010/main" val="0"/>
                </a:ext>
              </a:extLst>
            </a:blip>
            <a:srcRect l="18037" t="13757" r="30597" b="46536"/>
            <a:stretch>
              <a:fillRect/>
            </a:stretch>
          </p:blipFill>
          <p:spPr bwMode="auto">
            <a:xfrm>
              <a:off x="2337" y="354"/>
              <a:ext cx="7560" cy="4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l="17856" t="13641" r="36565" b="49274"/>
            <a:stretch>
              <a:fillRect/>
            </a:stretch>
          </p:blipFill>
          <p:spPr bwMode="auto">
            <a:xfrm>
              <a:off x="1617" y="2226"/>
              <a:ext cx="6165" cy="3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Line 7"/>
            <p:cNvSpPr>
              <a:spLocks noChangeShapeType="1"/>
            </p:cNvSpPr>
            <p:nvPr/>
          </p:nvSpPr>
          <p:spPr bwMode="auto">
            <a:xfrm flipH="1">
              <a:off x="7557" y="4098"/>
              <a:ext cx="1620" cy="936"/>
            </a:xfrm>
            <a:prstGeom prst="line">
              <a:avLst/>
            </a:prstGeom>
            <a:noFill/>
            <a:ln w="9525">
              <a:solidFill>
                <a:srgbClr val="FF0000"/>
              </a:solidFill>
              <a:round/>
              <a:headEnd type="triangle" w="med" len="med"/>
              <a:tailEnd type="triangle" w="med" len="me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9pPr>
            </a:lstStyle>
            <a:p>
              <a:endParaRPr lang="zh-CN" altLang="en-US">
                <a:solidFill>
                  <a:prstClr val="black"/>
                </a:solidFill>
                <a:latin typeface="方正粗黑宋简体" panose="02000000000000000000" charset="-122"/>
                <a:ea typeface="方正大黑体_GBK" panose="02010600010101010101" charset="-122"/>
              </a:endParaRPr>
            </a:p>
          </p:txBody>
        </p:sp>
      </p:grpSp>
      <p:pic>
        <p:nvPicPr>
          <p:cNvPr id="6" name="Picture 3" descr="记事贴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2816" y="201913"/>
            <a:ext cx="1807161" cy="118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6"/>
          <p:cNvSpPr/>
          <p:nvPr/>
        </p:nvSpPr>
        <p:spPr>
          <a:xfrm>
            <a:off x="1870883" y="470677"/>
            <a:ext cx="1511300" cy="491490"/>
          </a:xfrm>
          <a:prstGeom prst="rect">
            <a:avLst/>
          </a:prstGeom>
        </p:spPr>
        <p:txBody>
          <a:bodyPr wrap="none">
            <a:spAutoFit/>
          </a:bodyPr>
          <a:lstStyle/>
          <a:p>
            <a:r>
              <a:rPr lang="zh-CN" altLang="en-US" sz="2600" b="1" dirty="0">
                <a:solidFill>
                  <a:prstClr val="black"/>
                </a:solidFill>
                <a:latin typeface="方正粗黑宋简体" panose="02000000000000000000" charset="-122"/>
                <a:ea typeface="方正大黑体_GBK" panose="02010600010101010101" charset="-122"/>
              </a:rPr>
              <a:t>账账核对</a:t>
            </a:r>
            <a:endParaRPr lang="zh-CN" altLang="en-US" sz="2600" b="1" dirty="0">
              <a:solidFill>
                <a:prstClr val="black"/>
              </a:solidFill>
              <a:latin typeface="方正粗黑宋简体" panose="02000000000000000000" charset="-122"/>
              <a:ea typeface="方正大黑体_GBK" panose="02010600010101010101" charset="-122"/>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2800" kern="1200" spc="150" dirty="0">
                <a:solidFill>
                  <a:srgbClr val="000000"/>
                </a:solidFill>
                <a:uFillTx/>
                <a:latin typeface="方正粗黑宋简体" panose="02000000000000000000" charset="-122"/>
                <a:ea typeface="方正大黑体_GBK" panose="02010600010101010101" charset="-122"/>
                <a:cs typeface="+mn-cs"/>
                <a:sym typeface="+mn-ea"/>
              </a:rPr>
              <a:t>（二）账账核对</a:t>
            </a:r>
            <a:endParaRPr lang="zh-CN" altLang="en-US"/>
          </a:p>
        </p:txBody>
      </p:sp>
      <p:sp>
        <p:nvSpPr>
          <p:cNvPr id="3" name="内容占位符 2"/>
          <p:cNvSpPr>
            <a:spLocks noGrp="1"/>
          </p:cNvSpPr>
          <p:nvPr>
            <p:ph idx="1"/>
          </p:nvPr>
        </p:nvSpPr>
        <p:spPr/>
        <p:txBody>
          <a:bodyPr/>
          <a:p>
            <a:pPr>
              <a:lnSpc>
                <a:spcPct val="150000"/>
              </a:lnSpc>
            </a:pPr>
            <a:r>
              <a:rPr lang="en-US" altLang="zh-CN" sz="2800"/>
              <a:t>4</a:t>
            </a:r>
            <a:r>
              <a:rPr lang="zh-CN" altLang="en-US" sz="2800"/>
              <a:t>、财会部门财产物资明细分类账的期末余额与财产物资保管和使用部门的有关财产物资明细分类账的期末余额是否相符。</a:t>
            </a:r>
            <a:endParaRPr lang="zh-CN" altLang="en-US" sz="2800"/>
          </a:p>
          <a:p>
            <a:endParaRPr lang="zh-CN" altLang="en-US" sz="2800"/>
          </a:p>
        </p:txBody>
      </p:sp>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z="2600" b="0" spc="150">
                <a:latin typeface="方正粗黑宋简体" panose="02000000000000000000" charset="-122"/>
                <a:ea typeface="方正大黑体_GBK" panose="02010600010101010101" charset="-122"/>
                <a:cs typeface="+mn-cs"/>
                <a:sym typeface="+mn-ea"/>
              </a:rPr>
              <a:t>（三）账实核对</a:t>
            </a:r>
            <a:endParaRPr lang="zh-CN" altLang="en-US" sz="2800">
              <a:latin typeface="方正粗黑宋简体" panose="02000000000000000000" charset="-122"/>
              <a:ea typeface="方正大黑体_GBK" panose="02010600010101010101" charset="-122"/>
            </a:endParaRPr>
          </a:p>
        </p:txBody>
      </p:sp>
      <p:sp>
        <p:nvSpPr>
          <p:cNvPr id="3" name="内容占位符 2"/>
          <p:cNvSpPr>
            <a:spLocks noGrp="1"/>
          </p:cNvSpPr>
          <p:nvPr>
            <p:ph idx="1"/>
          </p:nvPr>
        </p:nvSpPr>
        <p:spPr/>
        <p:txBody>
          <a:bodyPr>
            <a:noAutofit/>
          </a:bodyPr>
          <a:p>
            <a:pPr>
              <a:lnSpc>
                <a:spcPct val="150000"/>
              </a:lnSpc>
            </a:pPr>
            <a:r>
              <a:rPr lang="zh-CN" altLang="en-US" sz="2600">
                <a:latin typeface="方正粗黑宋简体" panose="02000000000000000000" charset="-122"/>
                <a:ea typeface="方正大黑体_GBK" panose="02010600010101010101" charset="-122"/>
              </a:rPr>
              <a:t>账实核对就是将各项财产物资、债权债务等账面余额与实有数额之间进行核对。账实核对的内容包括：</a:t>
            </a:r>
            <a:endParaRPr lang="zh-CN" altLang="en-US" sz="2600">
              <a:latin typeface="方正粗黑宋简体" panose="02000000000000000000" charset="-122"/>
              <a:ea typeface="方正大黑体_GBK" panose="02010600010101010101" charset="-122"/>
            </a:endParaRPr>
          </a:p>
          <a:p>
            <a:pPr>
              <a:lnSpc>
                <a:spcPct val="150000"/>
              </a:lnSpc>
            </a:pPr>
            <a:r>
              <a:rPr lang="en-US" altLang="zh-CN" sz="2600">
                <a:latin typeface="方正粗黑宋简体" panose="02000000000000000000" charset="-122"/>
                <a:ea typeface="方正大黑体_GBK" panose="02010600010101010101" charset="-122"/>
              </a:rPr>
              <a:t>1.</a:t>
            </a:r>
            <a:r>
              <a:rPr lang="zh-CN" altLang="en-US" sz="2600">
                <a:latin typeface="方正粗黑宋简体" panose="02000000000000000000" charset="-122"/>
                <a:ea typeface="方正大黑体_GBK" panose="02010600010101010101" charset="-122"/>
              </a:rPr>
              <a:t>库存现金日记账账面余额与库存现金实有数额是否相符。库存现金日记账账面余额应于每日终了与库存现金实有数额相核对，不得以借条抵充现金或挪用现金，要做到日清月结。</a:t>
            </a:r>
            <a:endParaRPr lang="zh-CN" altLang="en-US" sz="2600">
              <a:latin typeface="方正粗黑宋简体" panose="02000000000000000000" charset="-122"/>
              <a:ea typeface="方正大黑体_GBK" panose="02010600010101010101" charset="-122"/>
            </a:endParaRPr>
          </a:p>
          <a:p>
            <a:endParaRPr lang="zh-CN" altLang="en-US" sz="2600">
              <a:latin typeface="方正粗黑宋简体" panose="02000000000000000000" charset="-122"/>
              <a:ea typeface="方正大黑体_GBK" panose="02010600010101010101" charset="-122"/>
            </a:endParaRPr>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z="2600" b="0" spc="150">
                <a:latin typeface="方正粗黑宋简体" panose="02000000000000000000" charset="-122"/>
                <a:ea typeface="方正大黑体_GBK" panose="02010600010101010101" charset="-122"/>
                <a:cs typeface="+mn-cs"/>
                <a:sym typeface="+mn-ea"/>
              </a:rPr>
              <a:t>（三）账实核对</a:t>
            </a:r>
            <a:endParaRPr lang="zh-CN" altLang="en-US"/>
          </a:p>
        </p:txBody>
      </p:sp>
      <p:sp>
        <p:nvSpPr>
          <p:cNvPr id="3" name="内容占位符 2"/>
          <p:cNvSpPr>
            <a:spLocks noGrp="1"/>
          </p:cNvSpPr>
          <p:nvPr>
            <p:ph idx="1"/>
          </p:nvPr>
        </p:nvSpPr>
        <p:spPr/>
        <p:txBody>
          <a:bodyPr/>
          <a:p>
            <a:pPr>
              <a:lnSpc>
                <a:spcPct val="150000"/>
              </a:lnSpc>
            </a:pPr>
            <a:r>
              <a:rPr lang="en-US" altLang="zh-CN" sz="2600">
                <a:latin typeface="方正粗黑宋简体" panose="02000000000000000000" charset="-122"/>
                <a:ea typeface="方正大黑体_GBK" panose="02010600010101010101" charset="-122"/>
                <a:sym typeface="+mn-ea"/>
              </a:rPr>
              <a:t>2.</a:t>
            </a:r>
            <a:r>
              <a:rPr sz="2600">
                <a:latin typeface="方正粗黑宋简体" panose="02000000000000000000" charset="-122"/>
                <a:ea typeface="方正大黑体_GBK" panose="02010600010101010101" charset="-122"/>
                <a:sym typeface="+mn-ea"/>
              </a:rPr>
              <a:t>银行存款日记账账面余额与银行对账单的余额是否相符。银行存款日记账的账面余额，应同开户银行寄送会计主体的银行对账单相核对，一般每月应至少核对一次。　</a:t>
            </a:r>
            <a:endParaRPr lang="zh-CN" altLang="en-US" sz="2600">
              <a:latin typeface="方正粗黑宋简体" panose="02000000000000000000" charset="-122"/>
              <a:ea typeface="方正大黑体_GBK" panose="02010600010101010101" charset="-122"/>
            </a:endParaRPr>
          </a:p>
          <a:p>
            <a:endParaRPr lang="zh-CN" altLang="en-US"/>
          </a:p>
        </p:txBody>
      </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z="2600" b="0" spc="150">
                <a:latin typeface="方正粗黑宋简体" panose="02000000000000000000" charset="-122"/>
                <a:ea typeface="方正大黑体_GBK" panose="02010600010101010101" charset="-122"/>
                <a:cs typeface="+mn-cs"/>
                <a:sym typeface="+mn-ea"/>
              </a:rPr>
              <a:t>（三）账实核对</a:t>
            </a:r>
            <a:endParaRPr lang="zh-CN" altLang="en-US"/>
          </a:p>
        </p:txBody>
      </p:sp>
      <p:sp>
        <p:nvSpPr>
          <p:cNvPr id="3" name="内容占位符 2"/>
          <p:cNvSpPr>
            <a:spLocks noGrp="1"/>
          </p:cNvSpPr>
          <p:nvPr>
            <p:ph idx="1"/>
          </p:nvPr>
        </p:nvSpPr>
        <p:spPr/>
        <p:txBody>
          <a:bodyPr/>
          <a:p>
            <a:pPr>
              <a:lnSpc>
                <a:spcPct val="150000"/>
              </a:lnSpc>
            </a:pPr>
            <a:r>
              <a:rPr lang="en-US" altLang="zh-CN" sz="2600">
                <a:latin typeface="方正粗黑宋简体" panose="02000000000000000000" charset="-122"/>
                <a:ea typeface="方正大黑体_GBK" panose="02010600010101010101" charset="-122"/>
                <a:sym typeface="+mn-ea"/>
              </a:rPr>
              <a:t>3.</a:t>
            </a:r>
            <a:r>
              <a:rPr sz="2600">
                <a:latin typeface="方正粗黑宋简体" panose="02000000000000000000" charset="-122"/>
                <a:ea typeface="方正大黑体_GBK" panose="02010600010101010101" charset="-122"/>
                <a:sym typeface="+mn-ea"/>
              </a:rPr>
              <a:t>各项财产物资明细账账面余额与财产物资的实有数额是否相符。材料、产成品、固定资产等财产物资明细分类账的账面余额，应与实有数相核对。</a:t>
            </a:r>
            <a:endParaRPr lang="zh-CN" altLang="en-US" sz="2600">
              <a:latin typeface="方正粗黑宋简体" panose="02000000000000000000" charset="-122"/>
              <a:ea typeface="方正大黑体_GBK" panose="02010600010101010101" charset="-122"/>
            </a:endParaRPr>
          </a:p>
          <a:p>
            <a:endParaRPr lang="zh-CN" altLang="en-US"/>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896904" y="692865"/>
            <a:ext cx="8229600" cy="857250"/>
          </a:xfrm>
        </p:spPr>
        <p:txBody>
          <a:bodyPr>
            <a:scene3d>
              <a:camera prst="orthographicFront"/>
              <a:lightRig rig="soft" dir="t">
                <a:rot lat="0" lon="0" rev="15600000"/>
              </a:lightRig>
            </a:scene3d>
            <a:sp3d extrusionH="57150" prstMaterial="softEdge">
              <a:bevelT w="25400" h="38100"/>
            </a:sp3d>
          </a:bodyPr>
          <a:lstStyle/>
          <a:p>
            <a:pPr eaLnBrk="1" hangingPunct="1">
              <a:lnSpc>
                <a:spcPct val="150000"/>
              </a:lnSpc>
            </a:pPr>
            <a:r>
              <a:rPr lang="zh-CN" sz="2800" kern="1200" smtClean="0">
                <a:solidFill>
                  <a:srgbClr val="000000"/>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本节内容框架</a:t>
            </a:r>
            <a:br>
              <a:rPr lang="zh-CN" altLang="en-US" sz="2800" smtClean="0">
                <a:solidFill>
                  <a:srgbClr val="00000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rPr>
            </a:br>
            <a:r>
              <a:rPr lang="zh-CN" altLang="en-US" sz="2800" smtClean="0">
                <a:solidFill>
                  <a:srgbClr val="000000"/>
                </a:solidFill>
                <a:effectLst/>
                <a:latin typeface="方正粗黑宋简体" panose="02000000000000000000" charset="-122"/>
                <a:ea typeface="方正大黑体_GBK" panose="02010600010101010101" charset="-122"/>
                <a:cs typeface="方正大黑体_GBK" panose="02010600010101010101" charset="-122"/>
              </a:rPr>
              <a:t> </a:t>
            </a:r>
            <a:endParaRPr lang="zh-CN" altLang="en-US" sz="2800" smtClean="0">
              <a:solidFill>
                <a:srgbClr val="000000"/>
              </a:solidFill>
              <a:effectLst/>
              <a:latin typeface="方正粗黑宋简体" panose="02000000000000000000" charset="-122"/>
              <a:ea typeface="方正大黑体_GBK" panose="02010600010101010101" charset="-122"/>
              <a:cs typeface="方正大黑体_GBK" panose="02010600010101010101" charset="-122"/>
            </a:endParaRPr>
          </a:p>
        </p:txBody>
      </p:sp>
      <p:sp>
        <p:nvSpPr>
          <p:cNvPr id="2" name="空心弧 1"/>
          <p:cNvSpPr/>
          <p:nvPr>
            <p:custDataLst>
              <p:tags r:id="rId1"/>
            </p:custDataLst>
          </p:nvPr>
        </p:nvSpPr>
        <p:spPr>
          <a:xfrm>
            <a:off x="3171961" y="2162823"/>
            <a:ext cx="979847" cy="979847"/>
          </a:xfrm>
          <a:prstGeom prst="blockArc">
            <a:avLst>
              <a:gd name="adj1" fmla="val 16102233"/>
              <a:gd name="adj2" fmla="val 656203"/>
              <a:gd name="adj3" fmla="val 1016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dirty="0">
              <a:solidFill>
                <a:schemeClr val="tx1"/>
              </a:solidFill>
              <a:latin typeface="方正粗黑宋简体" panose="02000000000000000000" charset="-122"/>
              <a:ea typeface="方正大黑体_GBK" panose="02010600010101010101" charset="-122"/>
              <a:sym typeface="Arial" panose="020B0604020202020204" pitchFamily="34" charset="0"/>
            </a:endParaRPr>
          </a:p>
        </p:txBody>
      </p:sp>
      <p:sp>
        <p:nvSpPr>
          <p:cNvPr id="3" name="空心弧 2"/>
          <p:cNvSpPr/>
          <p:nvPr>
            <p:custDataLst>
              <p:tags r:id="rId2"/>
            </p:custDataLst>
          </p:nvPr>
        </p:nvSpPr>
        <p:spPr>
          <a:xfrm flipH="1" flipV="1">
            <a:off x="4041983" y="2317964"/>
            <a:ext cx="979847" cy="979847"/>
          </a:xfrm>
          <a:prstGeom prst="blockArc">
            <a:avLst>
              <a:gd name="adj1" fmla="val 11661999"/>
              <a:gd name="adj2" fmla="val 645517"/>
              <a:gd name="adj3" fmla="val 101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方正粗黑宋简体" panose="02000000000000000000" charset="-122"/>
              <a:ea typeface="方正大黑体_GBK" panose="02010600010101010101" charset="-122"/>
              <a:sym typeface="Arial" panose="020B0604020202020204" pitchFamily="34" charset="0"/>
            </a:endParaRPr>
          </a:p>
        </p:txBody>
      </p:sp>
      <p:sp>
        <p:nvSpPr>
          <p:cNvPr id="4" name="空心弧 3"/>
          <p:cNvSpPr/>
          <p:nvPr>
            <p:custDataLst>
              <p:tags r:id="rId3"/>
            </p:custDataLst>
          </p:nvPr>
        </p:nvSpPr>
        <p:spPr>
          <a:xfrm rot="2700000">
            <a:off x="4896098" y="2538737"/>
            <a:ext cx="979847" cy="979847"/>
          </a:xfrm>
          <a:prstGeom prst="blockArc">
            <a:avLst>
              <a:gd name="adj1" fmla="val 8912435"/>
              <a:gd name="adj2" fmla="val 645517"/>
              <a:gd name="adj3" fmla="val 101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方正粗黑宋简体" panose="02000000000000000000" charset="-122"/>
              <a:ea typeface="方正大黑体_GBK" panose="02010600010101010101" charset="-122"/>
              <a:sym typeface="Arial" panose="020B0604020202020204" pitchFamily="34" charset="0"/>
            </a:endParaRPr>
          </a:p>
        </p:txBody>
      </p:sp>
      <p:sp>
        <p:nvSpPr>
          <p:cNvPr id="13" name="空心弧 12"/>
          <p:cNvSpPr/>
          <p:nvPr>
            <p:custDataLst>
              <p:tags r:id="rId4"/>
            </p:custDataLst>
          </p:nvPr>
        </p:nvSpPr>
        <p:spPr>
          <a:xfrm rot="3120378" flipV="1">
            <a:off x="5377162" y="3275783"/>
            <a:ext cx="979847" cy="979847"/>
          </a:xfrm>
          <a:prstGeom prst="blockArc">
            <a:avLst>
              <a:gd name="adj1" fmla="val 10426104"/>
              <a:gd name="adj2" fmla="val 645517"/>
              <a:gd name="adj3" fmla="val 101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方正粗黑宋简体" panose="02000000000000000000" charset="-122"/>
              <a:ea typeface="方正大黑体_GBK" panose="02010600010101010101" charset="-122"/>
              <a:sym typeface="Arial" panose="020B0604020202020204" pitchFamily="34" charset="0"/>
            </a:endParaRPr>
          </a:p>
        </p:txBody>
      </p:sp>
      <p:sp>
        <p:nvSpPr>
          <p:cNvPr id="14" name="空心弧 13"/>
          <p:cNvSpPr/>
          <p:nvPr>
            <p:custDataLst>
              <p:tags r:id="rId5"/>
            </p:custDataLst>
          </p:nvPr>
        </p:nvSpPr>
        <p:spPr>
          <a:xfrm rot="3023909" flipH="1">
            <a:off x="6030299" y="3867302"/>
            <a:ext cx="979847" cy="979847"/>
          </a:xfrm>
          <a:prstGeom prst="blockArc">
            <a:avLst>
              <a:gd name="adj1" fmla="val 13833344"/>
              <a:gd name="adj2" fmla="val 569579"/>
              <a:gd name="adj3" fmla="val 101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方正粗黑宋简体" panose="02000000000000000000" charset="-122"/>
              <a:ea typeface="方正大黑体_GBK" panose="02010600010101010101" charset="-122"/>
              <a:sym typeface="Arial" panose="020B0604020202020204" pitchFamily="34" charset="0"/>
            </a:endParaRPr>
          </a:p>
        </p:txBody>
      </p:sp>
      <p:sp>
        <p:nvSpPr>
          <p:cNvPr id="15" name="椭圆 14"/>
          <p:cNvSpPr/>
          <p:nvPr>
            <p:custDataLst>
              <p:tags r:id="rId6"/>
            </p:custDataLst>
          </p:nvPr>
        </p:nvSpPr>
        <p:spPr>
          <a:xfrm>
            <a:off x="4235432" y="2485076"/>
            <a:ext cx="592949" cy="59294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方正粗黑宋简体" panose="02000000000000000000" charset="-122"/>
              <a:ea typeface="方正大黑体_GBK" panose="02010600010101010101" charset="-122"/>
              <a:sym typeface="Arial" panose="020B0604020202020204" pitchFamily="34" charset="0"/>
            </a:endParaRPr>
          </a:p>
        </p:txBody>
      </p:sp>
      <p:sp>
        <p:nvSpPr>
          <p:cNvPr id="16" name="椭圆 15"/>
          <p:cNvSpPr/>
          <p:nvPr>
            <p:custDataLst>
              <p:tags r:id="rId7"/>
            </p:custDataLst>
          </p:nvPr>
        </p:nvSpPr>
        <p:spPr>
          <a:xfrm>
            <a:off x="5089470" y="2730004"/>
            <a:ext cx="597312" cy="5973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方正粗黑宋简体" panose="02000000000000000000" charset="-122"/>
              <a:ea typeface="方正大黑体_GBK" panose="02010600010101010101" charset="-122"/>
              <a:sym typeface="Arial" panose="020B0604020202020204" pitchFamily="34" charset="0"/>
            </a:endParaRPr>
          </a:p>
        </p:txBody>
      </p:sp>
      <p:sp>
        <p:nvSpPr>
          <p:cNvPr id="17" name="椭圆 16"/>
          <p:cNvSpPr/>
          <p:nvPr>
            <p:custDataLst>
              <p:tags r:id="rId8"/>
            </p:custDataLst>
          </p:nvPr>
        </p:nvSpPr>
        <p:spPr>
          <a:xfrm>
            <a:off x="5568428" y="3469659"/>
            <a:ext cx="597312" cy="5973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600">
              <a:solidFill>
                <a:schemeClr val="tx1"/>
              </a:solidFill>
              <a:latin typeface="方正粗黑宋简体" panose="02000000000000000000" charset="-122"/>
              <a:ea typeface="方正大黑体_GBK" panose="02010600010101010101" charset="-122"/>
              <a:sym typeface="Arial" panose="020B0604020202020204" pitchFamily="34" charset="0"/>
            </a:endParaRPr>
          </a:p>
        </p:txBody>
      </p:sp>
      <p:sp>
        <p:nvSpPr>
          <p:cNvPr id="18" name="Freeform 10"/>
          <p:cNvSpPr>
            <a:spLocks noEditPoints="1"/>
          </p:cNvSpPr>
          <p:nvPr>
            <p:custDataLst>
              <p:tags r:id="rId9"/>
            </p:custDataLst>
          </p:nvPr>
        </p:nvSpPr>
        <p:spPr bwMode="auto">
          <a:xfrm>
            <a:off x="5654259" y="3608132"/>
            <a:ext cx="425651" cy="320366"/>
          </a:xfrm>
          <a:custGeom>
            <a:avLst/>
            <a:gdLst>
              <a:gd name="T0" fmla="*/ 222 w 434"/>
              <a:gd name="T1" fmla="*/ 75 h 328"/>
              <a:gd name="T2" fmla="*/ 251 w 434"/>
              <a:gd name="T3" fmla="*/ 10 h 328"/>
              <a:gd name="T4" fmla="*/ 198 w 434"/>
              <a:gd name="T5" fmla="*/ 21 h 328"/>
              <a:gd name="T6" fmla="*/ 147 w 434"/>
              <a:gd name="T7" fmla="*/ 13 h 328"/>
              <a:gd name="T8" fmla="*/ 179 w 434"/>
              <a:gd name="T9" fmla="*/ 76 h 328"/>
              <a:gd name="T10" fmla="*/ 182 w 434"/>
              <a:gd name="T11" fmla="*/ 309 h 328"/>
              <a:gd name="T12" fmla="*/ 222 w 434"/>
              <a:gd name="T13" fmla="*/ 75 h 328"/>
              <a:gd name="T14" fmla="*/ 243 w 434"/>
              <a:gd name="T15" fmla="*/ 219 h 328"/>
              <a:gd name="T16" fmla="*/ 233 w 434"/>
              <a:gd name="T17" fmla="*/ 237 h 328"/>
              <a:gd name="T18" fmla="*/ 212 w 434"/>
              <a:gd name="T19" fmla="*/ 245 h 328"/>
              <a:gd name="T20" fmla="*/ 212 w 434"/>
              <a:gd name="T21" fmla="*/ 252 h 328"/>
              <a:gd name="T22" fmla="*/ 210 w 434"/>
              <a:gd name="T23" fmla="*/ 258 h 328"/>
              <a:gd name="T24" fmla="*/ 202 w 434"/>
              <a:gd name="T25" fmla="*/ 259 h 328"/>
              <a:gd name="T26" fmla="*/ 197 w 434"/>
              <a:gd name="T27" fmla="*/ 252 h 328"/>
              <a:gd name="T28" fmla="*/ 197 w 434"/>
              <a:gd name="T29" fmla="*/ 244 h 328"/>
              <a:gd name="T30" fmla="*/ 194 w 434"/>
              <a:gd name="T31" fmla="*/ 243 h 328"/>
              <a:gd name="T32" fmla="*/ 176 w 434"/>
              <a:gd name="T33" fmla="*/ 232 h 328"/>
              <a:gd name="T34" fmla="*/ 170 w 434"/>
              <a:gd name="T35" fmla="*/ 223 h 328"/>
              <a:gd name="T36" fmla="*/ 169 w 434"/>
              <a:gd name="T37" fmla="*/ 220 h 328"/>
              <a:gd name="T38" fmla="*/ 168 w 434"/>
              <a:gd name="T39" fmla="*/ 217 h 328"/>
              <a:gd name="T40" fmla="*/ 169 w 434"/>
              <a:gd name="T41" fmla="*/ 213 h 328"/>
              <a:gd name="T42" fmla="*/ 176 w 434"/>
              <a:gd name="T43" fmla="*/ 209 h 328"/>
              <a:gd name="T44" fmla="*/ 183 w 434"/>
              <a:gd name="T45" fmla="*/ 214 h 328"/>
              <a:gd name="T46" fmla="*/ 184 w 434"/>
              <a:gd name="T47" fmla="*/ 217 h 328"/>
              <a:gd name="T48" fmla="*/ 185 w 434"/>
              <a:gd name="T49" fmla="*/ 219 h 328"/>
              <a:gd name="T50" fmla="*/ 188 w 434"/>
              <a:gd name="T51" fmla="*/ 223 h 328"/>
              <a:gd name="T52" fmla="*/ 197 w 434"/>
              <a:gd name="T53" fmla="*/ 229 h 328"/>
              <a:gd name="T54" fmla="*/ 197 w 434"/>
              <a:gd name="T55" fmla="*/ 199 h 328"/>
              <a:gd name="T56" fmla="*/ 178 w 434"/>
              <a:gd name="T57" fmla="*/ 191 h 328"/>
              <a:gd name="T58" fmla="*/ 171 w 434"/>
              <a:gd name="T59" fmla="*/ 183 h 328"/>
              <a:gd name="T60" fmla="*/ 169 w 434"/>
              <a:gd name="T61" fmla="*/ 172 h 328"/>
              <a:gd name="T62" fmla="*/ 171 w 434"/>
              <a:gd name="T63" fmla="*/ 162 h 328"/>
              <a:gd name="T64" fmla="*/ 177 w 434"/>
              <a:gd name="T65" fmla="*/ 153 h 328"/>
              <a:gd name="T66" fmla="*/ 197 w 434"/>
              <a:gd name="T67" fmla="*/ 144 h 328"/>
              <a:gd name="T68" fmla="*/ 197 w 434"/>
              <a:gd name="T69" fmla="*/ 144 h 328"/>
              <a:gd name="T70" fmla="*/ 197 w 434"/>
              <a:gd name="T71" fmla="*/ 136 h 328"/>
              <a:gd name="T72" fmla="*/ 200 w 434"/>
              <a:gd name="T73" fmla="*/ 131 h 328"/>
              <a:gd name="T74" fmla="*/ 208 w 434"/>
              <a:gd name="T75" fmla="*/ 129 h 328"/>
              <a:gd name="T76" fmla="*/ 212 w 434"/>
              <a:gd name="T77" fmla="*/ 136 h 328"/>
              <a:gd name="T78" fmla="*/ 212 w 434"/>
              <a:gd name="T79" fmla="*/ 144 h 328"/>
              <a:gd name="T80" fmla="*/ 212 w 434"/>
              <a:gd name="T81" fmla="*/ 144 h 328"/>
              <a:gd name="T82" fmla="*/ 215 w 434"/>
              <a:gd name="T83" fmla="*/ 145 h 328"/>
              <a:gd name="T84" fmla="*/ 235 w 434"/>
              <a:gd name="T85" fmla="*/ 154 h 328"/>
              <a:gd name="T86" fmla="*/ 240 w 434"/>
              <a:gd name="T87" fmla="*/ 163 h 328"/>
              <a:gd name="T88" fmla="*/ 242 w 434"/>
              <a:gd name="T89" fmla="*/ 165 h 328"/>
              <a:gd name="T90" fmla="*/ 242 w 434"/>
              <a:gd name="T91" fmla="*/ 168 h 328"/>
              <a:gd name="T92" fmla="*/ 242 w 434"/>
              <a:gd name="T93" fmla="*/ 172 h 328"/>
              <a:gd name="T94" fmla="*/ 235 w 434"/>
              <a:gd name="T95" fmla="*/ 177 h 328"/>
              <a:gd name="T96" fmla="*/ 228 w 434"/>
              <a:gd name="T97" fmla="*/ 172 h 328"/>
              <a:gd name="T98" fmla="*/ 227 w 434"/>
              <a:gd name="T99" fmla="*/ 169 h 328"/>
              <a:gd name="T100" fmla="*/ 226 w 434"/>
              <a:gd name="T101" fmla="*/ 167 h 328"/>
              <a:gd name="T102" fmla="*/ 222 w 434"/>
              <a:gd name="T103" fmla="*/ 163 h 328"/>
              <a:gd name="T104" fmla="*/ 212 w 434"/>
              <a:gd name="T105" fmla="*/ 159 h 328"/>
              <a:gd name="T106" fmla="*/ 212 w 434"/>
              <a:gd name="T107" fmla="*/ 187 h 328"/>
              <a:gd name="T108" fmla="*/ 225 w 434"/>
              <a:gd name="T109" fmla="*/ 191 h 328"/>
              <a:gd name="T110" fmla="*/ 240 w 434"/>
              <a:gd name="T111" fmla="*/ 203 h 328"/>
              <a:gd name="T112" fmla="*/ 240 w 434"/>
              <a:gd name="T113" fmla="*/ 203 h 328"/>
              <a:gd name="T114" fmla="*/ 240 w 434"/>
              <a:gd name="T115" fmla="*/ 203 h 328"/>
              <a:gd name="T116" fmla="*/ 243 w 434"/>
              <a:gd name="T117" fmla="*/ 21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4" h="328">
                <a:moveTo>
                  <a:pt x="222" y="75"/>
                </a:moveTo>
                <a:cubicBezTo>
                  <a:pt x="245" y="55"/>
                  <a:pt x="260" y="12"/>
                  <a:pt x="251" y="10"/>
                </a:cubicBezTo>
                <a:cubicBezTo>
                  <a:pt x="238" y="8"/>
                  <a:pt x="211" y="19"/>
                  <a:pt x="198" y="21"/>
                </a:cubicBezTo>
                <a:cubicBezTo>
                  <a:pt x="179" y="23"/>
                  <a:pt x="159" y="0"/>
                  <a:pt x="147" y="13"/>
                </a:cubicBezTo>
                <a:cubicBezTo>
                  <a:pt x="138" y="23"/>
                  <a:pt x="154" y="60"/>
                  <a:pt x="179" y="76"/>
                </a:cubicBezTo>
                <a:cubicBezTo>
                  <a:pt x="105" y="113"/>
                  <a:pt x="0" y="296"/>
                  <a:pt x="182" y="309"/>
                </a:cubicBezTo>
                <a:cubicBezTo>
                  <a:pt x="434" y="328"/>
                  <a:pt x="308" y="110"/>
                  <a:pt x="222" y="75"/>
                </a:cubicBezTo>
                <a:close/>
                <a:moveTo>
                  <a:pt x="243" y="219"/>
                </a:moveTo>
                <a:cubicBezTo>
                  <a:pt x="243" y="226"/>
                  <a:pt x="239" y="233"/>
                  <a:pt x="233" y="237"/>
                </a:cubicBezTo>
                <a:cubicBezTo>
                  <a:pt x="227" y="242"/>
                  <a:pt x="220" y="244"/>
                  <a:pt x="212" y="245"/>
                </a:cubicBezTo>
                <a:cubicBezTo>
                  <a:pt x="212" y="252"/>
                  <a:pt x="212" y="252"/>
                  <a:pt x="212" y="252"/>
                </a:cubicBezTo>
                <a:cubicBezTo>
                  <a:pt x="212" y="255"/>
                  <a:pt x="211" y="257"/>
                  <a:pt x="210" y="258"/>
                </a:cubicBezTo>
                <a:cubicBezTo>
                  <a:pt x="208" y="260"/>
                  <a:pt x="204" y="260"/>
                  <a:pt x="202" y="259"/>
                </a:cubicBezTo>
                <a:cubicBezTo>
                  <a:pt x="199" y="258"/>
                  <a:pt x="197" y="255"/>
                  <a:pt x="197" y="252"/>
                </a:cubicBezTo>
                <a:cubicBezTo>
                  <a:pt x="197" y="244"/>
                  <a:pt x="197" y="244"/>
                  <a:pt x="197" y="244"/>
                </a:cubicBezTo>
                <a:cubicBezTo>
                  <a:pt x="196" y="244"/>
                  <a:pt x="195" y="243"/>
                  <a:pt x="194" y="243"/>
                </a:cubicBezTo>
                <a:cubicBezTo>
                  <a:pt x="187" y="241"/>
                  <a:pt x="180" y="237"/>
                  <a:pt x="176" y="232"/>
                </a:cubicBezTo>
                <a:cubicBezTo>
                  <a:pt x="173" y="229"/>
                  <a:pt x="171" y="226"/>
                  <a:pt x="170" y="223"/>
                </a:cubicBezTo>
                <a:cubicBezTo>
                  <a:pt x="170" y="222"/>
                  <a:pt x="169" y="221"/>
                  <a:pt x="169" y="220"/>
                </a:cubicBezTo>
                <a:cubicBezTo>
                  <a:pt x="169" y="219"/>
                  <a:pt x="169" y="218"/>
                  <a:pt x="168" y="217"/>
                </a:cubicBezTo>
                <a:cubicBezTo>
                  <a:pt x="168" y="216"/>
                  <a:pt x="169" y="214"/>
                  <a:pt x="169" y="213"/>
                </a:cubicBezTo>
                <a:cubicBezTo>
                  <a:pt x="171" y="211"/>
                  <a:pt x="174" y="209"/>
                  <a:pt x="176" y="209"/>
                </a:cubicBezTo>
                <a:cubicBezTo>
                  <a:pt x="179" y="210"/>
                  <a:pt x="182" y="212"/>
                  <a:pt x="183" y="214"/>
                </a:cubicBezTo>
                <a:cubicBezTo>
                  <a:pt x="183" y="215"/>
                  <a:pt x="183" y="216"/>
                  <a:pt x="184" y="217"/>
                </a:cubicBezTo>
                <a:cubicBezTo>
                  <a:pt x="184" y="218"/>
                  <a:pt x="184" y="219"/>
                  <a:pt x="185" y="219"/>
                </a:cubicBezTo>
                <a:cubicBezTo>
                  <a:pt x="186" y="221"/>
                  <a:pt x="187" y="222"/>
                  <a:pt x="188" y="223"/>
                </a:cubicBezTo>
                <a:cubicBezTo>
                  <a:pt x="191" y="226"/>
                  <a:pt x="194" y="228"/>
                  <a:pt x="197" y="229"/>
                </a:cubicBezTo>
                <a:cubicBezTo>
                  <a:pt x="197" y="199"/>
                  <a:pt x="197" y="199"/>
                  <a:pt x="197" y="199"/>
                </a:cubicBezTo>
                <a:cubicBezTo>
                  <a:pt x="191" y="198"/>
                  <a:pt x="184" y="195"/>
                  <a:pt x="178" y="191"/>
                </a:cubicBezTo>
                <a:cubicBezTo>
                  <a:pt x="175" y="189"/>
                  <a:pt x="173" y="186"/>
                  <a:pt x="171" y="183"/>
                </a:cubicBezTo>
                <a:cubicBezTo>
                  <a:pt x="170" y="180"/>
                  <a:pt x="169" y="176"/>
                  <a:pt x="169" y="172"/>
                </a:cubicBezTo>
                <a:cubicBezTo>
                  <a:pt x="169" y="169"/>
                  <a:pt x="170" y="165"/>
                  <a:pt x="171" y="162"/>
                </a:cubicBezTo>
                <a:cubicBezTo>
                  <a:pt x="173" y="158"/>
                  <a:pt x="175" y="156"/>
                  <a:pt x="177" y="153"/>
                </a:cubicBezTo>
                <a:cubicBezTo>
                  <a:pt x="183" y="148"/>
                  <a:pt x="190" y="145"/>
                  <a:pt x="197" y="144"/>
                </a:cubicBezTo>
                <a:cubicBezTo>
                  <a:pt x="197" y="144"/>
                  <a:pt x="197" y="144"/>
                  <a:pt x="197" y="144"/>
                </a:cubicBezTo>
                <a:cubicBezTo>
                  <a:pt x="197" y="136"/>
                  <a:pt x="197" y="136"/>
                  <a:pt x="197" y="136"/>
                </a:cubicBezTo>
                <a:cubicBezTo>
                  <a:pt x="197" y="134"/>
                  <a:pt x="198" y="132"/>
                  <a:pt x="200" y="131"/>
                </a:cubicBezTo>
                <a:cubicBezTo>
                  <a:pt x="202" y="129"/>
                  <a:pt x="205" y="128"/>
                  <a:pt x="208" y="129"/>
                </a:cubicBezTo>
                <a:cubicBezTo>
                  <a:pt x="211" y="131"/>
                  <a:pt x="212" y="133"/>
                  <a:pt x="212" y="136"/>
                </a:cubicBezTo>
                <a:cubicBezTo>
                  <a:pt x="212" y="144"/>
                  <a:pt x="212" y="144"/>
                  <a:pt x="212" y="144"/>
                </a:cubicBezTo>
                <a:cubicBezTo>
                  <a:pt x="212" y="144"/>
                  <a:pt x="212" y="144"/>
                  <a:pt x="212" y="144"/>
                </a:cubicBezTo>
                <a:cubicBezTo>
                  <a:pt x="213" y="145"/>
                  <a:pt x="214" y="145"/>
                  <a:pt x="215" y="145"/>
                </a:cubicBezTo>
                <a:cubicBezTo>
                  <a:pt x="222" y="146"/>
                  <a:pt x="229" y="149"/>
                  <a:pt x="235" y="154"/>
                </a:cubicBezTo>
                <a:cubicBezTo>
                  <a:pt x="237" y="157"/>
                  <a:pt x="239" y="160"/>
                  <a:pt x="240" y="163"/>
                </a:cubicBezTo>
                <a:cubicBezTo>
                  <a:pt x="241" y="164"/>
                  <a:pt x="241" y="165"/>
                  <a:pt x="242" y="165"/>
                </a:cubicBezTo>
                <a:cubicBezTo>
                  <a:pt x="242" y="166"/>
                  <a:pt x="242" y="167"/>
                  <a:pt x="242" y="168"/>
                </a:cubicBezTo>
                <a:cubicBezTo>
                  <a:pt x="242" y="170"/>
                  <a:pt x="242" y="171"/>
                  <a:pt x="242" y="172"/>
                </a:cubicBezTo>
                <a:cubicBezTo>
                  <a:pt x="240" y="175"/>
                  <a:pt x="238" y="177"/>
                  <a:pt x="235" y="177"/>
                </a:cubicBezTo>
                <a:cubicBezTo>
                  <a:pt x="232" y="176"/>
                  <a:pt x="229" y="175"/>
                  <a:pt x="228" y="172"/>
                </a:cubicBezTo>
                <a:cubicBezTo>
                  <a:pt x="228" y="171"/>
                  <a:pt x="228" y="170"/>
                  <a:pt x="227" y="169"/>
                </a:cubicBezTo>
                <a:cubicBezTo>
                  <a:pt x="227" y="169"/>
                  <a:pt x="226" y="168"/>
                  <a:pt x="226" y="167"/>
                </a:cubicBezTo>
                <a:cubicBezTo>
                  <a:pt x="225" y="166"/>
                  <a:pt x="224" y="164"/>
                  <a:pt x="222" y="163"/>
                </a:cubicBezTo>
                <a:cubicBezTo>
                  <a:pt x="219" y="161"/>
                  <a:pt x="216" y="160"/>
                  <a:pt x="212" y="159"/>
                </a:cubicBezTo>
                <a:cubicBezTo>
                  <a:pt x="212" y="187"/>
                  <a:pt x="212" y="187"/>
                  <a:pt x="212" y="187"/>
                </a:cubicBezTo>
                <a:cubicBezTo>
                  <a:pt x="217" y="188"/>
                  <a:pt x="221" y="190"/>
                  <a:pt x="225" y="191"/>
                </a:cubicBezTo>
                <a:cubicBezTo>
                  <a:pt x="231" y="194"/>
                  <a:pt x="237" y="197"/>
                  <a:pt x="240" y="203"/>
                </a:cubicBezTo>
                <a:cubicBezTo>
                  <a:pt x="240" y="202"/>
                  <a:pt x="239" y="201"/>
                  <a:pt x="240" y="203"/>
                </a:cubicBezTo>
                <a:cubicBezTo>
                  <a:pt x="241" y="205"/>
                  <a:pt x="241" y="204"/>
                  <a:pt x="240" y="203"/>
                </a:cubicBezTo>
                <a:cubicBezTo>
                  <a:pt x="243" y="208"/>
                  <a:pt x="244" y="214"/>
                  <a:pt x="243" y="219"/>
                </a:cubicBezTo>
                <a:close/>
              </a:path>
            </a:pathLst>
          </a:custGeom>
          <a:solidFill>
            <a:schemeClr val="bg1"/>
          </a:solidFill>
          <a:ln>
            <a:noFill/>
          </a:ln>
        </p:spPr>
        <p:txBody>
          <a:bodyPr vert="horz" wrap="square" lIns="68580" tIns="34290" rIns="68580" bIns="34290" numCol="1" anchor="t" anchorCtr="0" compatLnSpc="1"/>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endParaRPr lang="zh-CN" altLang="en-US" sz="135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文本框 19"/>
          <p:cNvSpPr txBox="1"/>
          <p:nvPr>
            <p:custDataLst>
              <p:tags r:id="rId10"/>
            </p:custDataLst>
          </p:nvPr>
        </p:nvSpPr>
        <p:spPr>
          <a:xfrm>
            <a:off x="7582535" y="3729196"/>
            <a:ext cx="2485073" cy="383381"/>
          </a:xfrm>
          <a:prstGeom prst="rect">
            <a:avLst/>
          </a:prstGeom>
        </p:spPr>
        <p:txBody>
          <a:bodyPr wrap="square" anchor="ctr" anchorCtr="0">
            <a:noAutofit/>
          </a:bodyPr>
          <a:lstStyle>
            <a:defPPr>
              <a:defRPr lang="zh-CN"/>
            </a:defPPr>
          </a:lstStyle>
          <a:p>
            <a:pPr marL="0" indent="0" algn="l" fontAlgn="auto">
              <a:lnSpc>
                <a:spcPct val="130000"/>
              </a:lnSpc>
              <a:spcBef>
                <a:spcPts val="0"/>
              </a:spcBef>
              <a:spcAft>
                <a:spcPts val="0"/>
              </a:spcAft>
              <a:buSzPct val="100000"/>
            </a:pPr>
            <a:r>
              <a:rPr lang="zh-CN" altLang="en-US" sz="2600" spc="150">
                <a:gradFill>
                  <a:gsLst>
                    <a:gs pos="0">
                      <a:srgbClr val="000000"/>
                    </a:gs>
                    <a:gs pos="100000">
                      <a:srgbClr val="0E2557"/>
                    </a:gs>
                  </a:gsLst>
                  <a:lin scaled="0"/>
                </a:gradFill>
                <a:latin typeface="方正粗黑宋简体" panose="02000000000000000000" charset="-122"/>
                <a:ea typeface="方正大黑体_GBK" panose="02010600010101010101" charset="-122"/>
              </a:rPr>
              <a:t>结账</a:t>
            </a:r>
            <a:endParaRPr lang="zh-CN" altLang="en-US" sz="2600" spc="150">
              <a:gradFill>
                <a:gsLst>
                  <a:gs pos="0">
                    <a:srgbClr val="000000"/>
                  </a:gs>
                  <a:gs pos="100000">
                    <a:srgbClr val="0E2557"/>
                  </a:gs>
                </a:gsLst>
                <a:lin scaled="0"/>
              </a:gradFill>
              <a:latin typeface="方正粗黑宋简体" panose="02000000000000000000" charset="-122"/>
              <a:ea typeface="方正大黑体_GBK" panose="02010600010101010101" charset="-122"/>
            </a:endParaRPr>
          </a:p>
        </p:txBody>
      </p:sp>
      <p:sp>
        <p:nvSpPr>
          <p:cNvPr id="21" name="圆角矩形 34"/>
          <p:cNvSpPr/>
          <p:nvPr>
            <p:custDataLst>
              <p:tags r:id="rId11"/>
            </p:custDataLst>
          </p:nvPr>
        </p:nvSpPr>
        <p:spPr>
          <a:xfrm>
            <a:off x="6905732" y="3729168"/>
            <a:ext cx="383886" cy="38357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r>
              <a:rPr lang="en-US" altLang="zh-CN" sz="2600" dirty="0">
                <a:solidFill>
                  <a:schemeClr val="bg1"/>
                </a:solidFill>
                <a:latin typeface="方正粗黑宋简体" panose="02000000000000000000" charset="-122"/>
                <a:ea typeface="方正大黑体_GBK" panose="02010600010101010101" charset="-122"/>
                <a:sym typeface="Arial" panose="020B0604020202020204" pitchFamily="34" charset="0"/>
              </a:rPr>
              <a:t>2</a:t>
            </a:r>
            <a:endParaRPr lang="en-US" altLang="zh-CN" sz="2600" dirty="0">
              <a:solidFill>
                <a:schemeClr val="bg1"/>
              </a:solidFill>
              <a:latin typeface="方正粗黑宋简体" panose="02000000000000000000" charset="-122"/>
              <a:ea typeface="方正大黑体_GBK" panose="02010600010101010101" charset="-122"/>
              <a:sym typeface="Arial" panose="020B0604020202020204" pitchFamily="34" charset="0"/>
            </a:endParaRPr>
          </a:p>
        </p:txBody>
      </p:sp>
      <p:sp>
        <p:nvSpPr>
          <p:cNvPr id="22" name="文本框 21"/>
          <p:cNvSpPr txBox="1"/>
          <p:nvPr>
            <p:custDataLst>
              <p:tags r:id="rId12"/>
            </p:custDataLst>
          </p:nvPr>
        </p:nvSpPr>
        <p:spPr>
          <a:xfrm>
            <a:off x="6803708" y="2160746"/>
            <a:ext cx="2677954" cy="383381"/>
          </a:xfrm>
          <a:prstGeom prst="rect">
            <a:avLst/>
          </a:prstGeom>
        </p:spPr>
        <p:txBody>
          <a:bodyPr wrap="square" anchor="ctr" anchorCtr="0">
            <a:noAutofit/>
          </a:bodyPr>
          <a:lstStyle>
            <a:defPPr>
              <a:defRPr lang="zh-CN"/>
            </a:defPPr>
          </a:lstStyle>
          <a:p>
            <a:pPr marL="0" indent="0" algn="l" fontAlgn="auto">
              <a:lnSpc>
                <a:spcPct val="130000"/>
              </a:lnSpc>
              <a:spcBef>
                <a:spcPts val="0"/>
              </a:spcBef>
              <a:spcAft>
                <a:spcPts val="0"/>
              </a:spcAft>
              <a:buSzPct val="100000"/>
            </a:pPr>
            <a:r>
              <a:rPr lang="zh-CN" altLang="en-US" sz="2600" spc="150">
                <a:gradFill>
                  <a:gsLst>
                    <a:gs pos="0">
                      <a:srgbClr val="000000"/>
                    </a:gs>
                    <a:gs pos="100000">
                      <a:srgbClr val="0E2557"/>
                    </a:gs>
                  </a:gsLst>
                  <a:lin scaled="0"/>
                </a:gradFill>
                <a:latin typeface="方正粗黑宋简体" panose="02000000000000000000" charset="-122"/>
                <a:ea typeface="方正大黑体_GBK" panose="02010600010101010101" charset="-122"/>
              </a:rPr>
              <a:t>对账</a:t>
            </a:r>
            <a:endParaRPr lang="zh-CN" altLang="en-US" sz="2600" spc="150">
              <a:gradFill>
                <a:gsLst>
                  <a:gs pos="0">
                    <a:srgbClr val="000000"/>
                  </a:gs>
                  <a:gs pos="100000">
                    <a:srgbClr val="0E2557"/>
                  </a:gs>
                </a:gsLst>
                <a:lin scaled="0"/>
              </a:gradFill>
              <a:latin typeface="方正粗黑宋简体" panose="02000000000000000000" charset="-122"/>
              <a:ea typeface="方正大黑体_GBK" panose="02010600010101010101" charset="-122"/>
            </a:endParaRPr>
          </a:p>
        </p:txBody>
      </p:sp>
      <p:sp>
        <p:nvSpPr>
          <p:cNvPr id="24" name="圆角矩形 30"/>
          <p:cNvSpPr/>
          <p:nvPr>
            <p:custDataLst>
              <p:tags r:id="rId13"/>
            </p:custDataLst>
          </p:nvPr>
        </p:nvSpPr>
        <p:spPr>
          <a:xfrm>
            <a:off x="6090218" y="2144018"/>
            <a:ext cx="383886" cy="38357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r>
              <a:rPr lang="en-US" altLang="zh-CN" sz="2600" dirty="0">
                <a:solidFill>
                  <a:srgbClr val="000000"/>
                </a:solidFill>
                <a:latin typeface="方正粗黑宋简体" panose="02000000000000000000" charset="-122"/>
                <a:ea typeface="方正大黑体_GBK" panose="02010600010101010101" charset="-122"/>
                <a:sym typeface="Arial" panose="020B0604020202020204" pitchFamily="34" charset="0"/>
              </a:rPr>
              <a:t>1</a:t>
            </a:r>
            <a:endParaRPr lang="en-US" altLang="zh-CN" sz="2600" dirty="0">
              <a:solidFill>
                <a:srgbClr val="000000"/>
              </a:solidFill>
              <a:latin typeface="方正粗黑宋简体" panose="02000000000000000000" charset="-122"/>
              <a:ea typeface="方正大黑体_GBK" panose="02010600010101010101" charset="-122"/>
              <a:sym typeface="Arial" panose="020B0604020202020204" pitchFamily="34" charset="0"/>
            </a:endParaRPr>
          </a:p>
        </p:txBody>
      </p:sp>
      <p:pic>
        <p:nvPicPr>
          <p:cNvPr id="25" name="图形 34"/>
          <p:cNvPicPr>
            <a:picLocks noChangeAspect="1"/>
          </p:cNvPicPr>
          <p:nvPr>
            <p:custDataLst>
              <p:tags r:id="rId14"/>
            </p:custDataLst>
          </p:nvPr>
        </p:nvPicPr>
        <p:blipFill>
          <a:blip r:embed="rId15">
            <a:extLst>
              <a:ext uri="{96DAC541-7B7A-43D3-8B79-37D633B846F1}">
                <asvg:svgBlip xmlns:asvg="http://schemas.microsoft.com/office/drawing/2016/SVG/main" r:embed="rId16"/>
              </a:ext>
            </a:extLst>
          </a:blip>
          <a:stretch>
            <a:fillRect/>
          </a:stretch>
        </p:blipFill>
        <p:spPr>
          <a:xfrm>
            <a:off x="4427983" y="2618580"/>
            <a:ext cx="207846" cy="325941"/>
          </a:xfrm>
          <a:prstGeom prst="rect">
            <a:avLst/>
          </a:prstGeom>
        </p:spPr>
      </p:pic>
      <p:pic>
        <p:nvPicPr>
          <p:cNvPr id="26" name="图形 35"/>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5246412" y="2896394"/>
            <a:ext cx="283427" cy="264532"/>
          </a:xfrm>
          <a:prstGeom prst="rect">
            <a:avLst/>
          </a:prstGeom>
        </p:spPr>
      </p:pic>
    </p:spTree>
    <p:custDataLst>
      <p:tags r:id="rId20"/>
    </p:custDataLst>
  </p:cSld>
  <p:clrMapOvr>
    <a:masterClrMapping/>
  </p:clrMapOvr>
  <p:transition spd="med">
    <p:wheel spokes="8"/>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z="2600" b="0" spc="150">
                <a:latin typeface="方正粗黑宋简体" panose="02000000000000000000" charset="-122"/>
                <a:ea typeface="方正大黑体_GBK" panose="02010600010101010101" charset="-122"/>
                <a:cs typeface="+mn-cs"/>
                <a:sym typeface="+mn-ea"/>
              </a:rPr>
              <a:t>（三）账实核对</a:t>
            </a:r>
            <a:endParaRPr lang="zh-CN" altLang="en-US"/>
          </a:p>
        </p:txBody>
      </p:sp>
      <p:sp>
        <p:nvSpPr>
          <p:cNvPr id="3" name="内容占位符 2"/>
          <p:cNvSpPr>
            <a:spLocks noGrp="1"/>
          </p:cNvSpPr>
          <p:nvPr>
            <p:ph idx="1"/>
          </p:nvPr>
        </p:nvSpPr>
        <p:spPr/>
        <p:txBody>
          <a:bodyPr/>
          <a:p>
            <a:pPr>
              <a:lnSpc>
                <a:spcPct val="150000"/>
              </a:lnSpc>
            </a:pPr>
            <a:r>
              <a:rPr lang="en-US" altLang="zh-CN" sz="2600">
                <a:latin typeface="方正粗黑宋简体" panose="02000000000000000000" charset="-122"/>
                <a:ea typeface="方正大黑体_GBK" panose="02010600010101010101" charset="-122"/>
                <a:sym typeface="+mn-ea"/>
              </a:rPr>
              <a:t>4.</a:t>
            </a:r>
            <a:r>
              <a:rPr sz="2600">
                <a:latin typeface="方正粗黑宋简体" panose="02000000000000000000" charset="-122"/>
                <a:ea typeface="方正大黑体_GBK" panose="02010600010101010101" charset="-122"/>
                <a:sym typeface="+mn-ea"/>
              </a:rPr>
              <a:t>有关债权债务明细账账面余额与对方单位的账面记录是否相符。各项应收款、应付款、银行借款等结算款项，以及应交税费等，应定期寄送对账单同有关单位进行核对。</a:t>
            </a:r>
            <a:endParaRPr lang="zh-CN" altLang="en-US" sz="2600">
              <a:latin typeface="方正粗黑宋简体" panose="02000000000000000000" charset="-122"/>
              <a:ea typeface="方正大黑体_GBK" panose="02010600010101010101" charset="-122"/>
            </a:endParaRPr>
          </a:p>
          <a:p>
            <a:endParaRPr lang="zh-CN" altLang="en-US"/>
          </a:p>
        </p:txBody>
      </p:sp>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 Box 117"/>
          <p:cNvSpPr txBox="1">
            <a:spLocks noChangeArrowheads="1"/>
          </p:cNvSpPr>
          <p:nvPr/>
        </p:nvSpPr>
        <p:spPr bwMode="auto">
          <a:xfrm>
            <a:off x="3936007" y="476787"/>
            <a:ext cx="4500245" cy="891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Font typeface="Wingdings" panose="05000000000000000000" pitchFamily="2" charset="2"/>
              <a:buChar char="v"/>
              <a:defRPr sz="2800" b="1">
                <a:solidFill>
                  <a:schemeClr val="accent1"/>
                </a:solidFill>
                <a:latin typeface="Verdana" panose="020B0604030504040204" pitchFamily="34" charset="0"/>
              </a:defRPr>
            </a:lvl1pPr>
            <a:lvl2pPr marL="742950" indent="-285750">
              <a:spcBef>
                <a:spcPct val="20000"/>
              </a:spcBef>
              <a:buClr>
                <a:schemeClr val="tx2"/>
              </a:buClr>
              <a:buSzPct val="60000"/>
              <a:buFont typeface="Wingdings" panose="05000000000000000000" pitchFamily="2" charset="2"/>
              <a:buChar char="n"/>
              <a:defRPr sz="2400">
                <a:solidFill>
                  <a:schemeClr val="tx1"/>
                </a:solidFill>
                <a:latin typeface="Verdana" panose="020B0604030504040204" pitchFamily="34" charset="0"/>
              </a:defRPr>
            </a:lvl2pPr>
            <a:lvl3pPr marL="1143000" indent="-228600">
              <a:spcBef>
                <a:spcPct val="20000"/>
              </a:spcBef>
              <a:buClr>
                <a:schemeClr val="folHlink"/>
              </a:buClr>
              <a:buSzPct val="60000"/>
              <a:buFont typeface="Wingdings" panose="05000000000000000000" pitchFamily="2" charset="2"/>
              <a:buChar char="n"/>
              <a:defRPr sz="2400">
                <a:solidFill>
                  <a:schemeClr val="tx1"/>
                </a:solidFill>
                <a:latin typeface="Verdana" panose="020B0604030504040204" pitchFamily="34" charset="0"/>
              </a:defRPr>
            </a:lvl3pPr>
            <a:lvl4pPr marL="1600200" indent="-228600">
              <a:spcBef>
                <a:spcPct val="20000"/>
              </a:spcBef>
              <a:buClr>
                <a:schemeClr val="tx1"/>
              </a:buClr>
              <a:buSzPct val="60000"/>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Verdana" panose="020B0604030504040204" pitchFamily="34" charset="0"/>
              </a:defRPr>
            </a:lvl9pPr>
          </a:lstStyle>
          <a:p>
            <a:pPr>
              <a:spcBef>
                <a:spcPct val="0"/>
              </a:spcBef>
              <a:buClrTx/>
              <a:buFont typeface="Wingdings" panose="05000000000000000000" pitchFamily="2" charset="2"/>
              <a:buNone/>
            </a:pPr>
            <a:r>
              <a:rPr lang="zh-CN" altLang="zh-CN" sz="2600" dirty="0">
                <a:solidFill>
                  <a:prstClr val="black"/>
                </a:solidFill>
                <a:latin typeface="方正粗黑宋简体" panose="02000000000000000000" charset="-122"/>
                <a:ea typeface="方正大黑体_GBK" panose="02010600010101010101" charset="-122"/>
                <a:cs typeface="Calibri" panose="020F0502020204030204" charset="0"/>
              </a:rPr>
              <a:t>练一练</a:t>
            </a:r>
            <a:r>
              <a:rPr lang="zh-CN" altLang="zh-CN" sz="2600" dirty="0" smtClean="0">
                <a:solidFill>
                  <a:prstClr val="black"/>
                </a:solidFill>
                <a:latin typeface="方正粗黑宋简体" panose="02000000000000000000" charset="-122"/>
                <a:ea typeface="方正大黑体_GBK" panose="02010600010101010101" charset="-122"/>
                <a:cs typeface="Calibri" panose="020F0502020204030204" charset="0"/>
              </a:rPr>
              <a:t>：</a:t>
            </a:r>
            <a:r>
              <a:rPr lang="zh-CN" altLang="en-US" sz="2600" dirty="0" smtClean="0">
                <a:solidFill>
                  <a:prstClr val="black"/>
                </a:solidFill>
                <a:latin typeface="方正粗黑宋简体" panose="02000000000000000000" charset="-122"/>
                <a:ea typeface="方正大黑体_GBK" panose="02010600010101010101" charset="-122"/>
                <a:cs typeface="Calibri" panose="020F0502020204030204" charset="0"/>
              </a:rPr>
              <a:t>选择正确的对账内容</a:t>
            </a:r>
            <a:endParaRPr lang="zh-CN" altLang="zh-CN" sz="2600" dirty="0">
              <a:solidFill>
                <a:prstClr val="black"/>
              </a:solidFill>
              <a:latin typeface="方正粗黑宋简体" panose="02000000000000000000" charset="-122"/>
              <a:ea typeface="方正大黑体_GBK" panose="02010600010101010101" charset="-122"/>
            </a:endParaRPr>
          </a:p>
          <a:p>
            <a:pPr>
              <a:spcBef>
                <a:spcPct val="0"/>
              </a:spcBef>
              <a:buClrTx/>
              <a:buFontTx/>
              <a:buNone/>
            </a:pPr>
            <a:endParaRPr lang="zh-CN" altLang="en-US" sz="2600" dirty="0">
              <a:solidFill>
                <a:prstClr val="black"/>
              </a:solidFill>
              <a:latin typeface="方正粗黑宋简体" panose="02000000000000000000" charset="-122"/>
              <a:ea typeface="方正大黑体_GBK" panose="02010600010101010101" charset="-122"/>
            </a:endParaRPr>
          </a:p>
        </p:txBody>
      </p:sp>
      <p:cxnSp>
        <p:nvCxnSpPr>
          <p:cNvPr id="12" name="直接连接符 11"/>
          <p:cNvCxnSpPr/>
          <p:nvPr/>
        </p:nvCxnSpPr>
        <p:spPr bwMode="auto">
          <a:xfrm>
            <a:off x="6167469" y="2853367"/>
            <a:ext cx="2664460" cy="1080135"/>
          </a:xfrm>
          <a:prstGeom prst="line">
            <a:avLst/>
          </a:prstGeom>
          <a:ln w="76200">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14" name="直接连接符 13"/>
          <p:cNvCxnSpPr/>
          <p:nvPr/>
        </p:nvCxnSpPr>
        <p:spPr bwMode="auto">
          <a:xfrm flipV="1">
            <a:off x="5960920" y="3285528"/>
            <a:ext cx="2943860" cy="274320"/>
          </a:xfrm>
          <a:prstGeom prst="line">
            <a:avLst/>
          </a:prstGeom>
          <a:ln w="76200">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61" name="直接连接符 60"/>
          <p:cNvCxnSpPr/>
          <p:nvPr/>
        </p:nvCxnSpPr>
        <p:spPr bwMode="auto">
          <a:xfrm>
            <a:off x="6311698" y="4365606"/>
            <a:ext cx="2566035" cy="664845"/>
          </a:xfrm>
          <a:prstGeom prst="line">
            <a:avLst/>
          </a:prstGeom>
          <a:ln w="76200">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62" name="直接连接符 61"/>
          <p:cNvCxnSpPr/>
          <p:nvPr/>
        </p:nvCxnSpPr>
        <p:spPr bwMode="auto">
          <a:xfrm flipV="1">
            <a:off x="6744354" y="4147030"/>
            <a:ext cx="2063750" cy="1802130"/>
          </a:xfrm>
          <a:prstGeom prst="line">
            <a:avLst/>
          </a:prstGeom>
          <a:ln w="76200">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65" name="直接连接符 64"/>
          <p:cNvCxnSpPr/>
          <p:nvPr/>
        </p:nvCxnSpPr>
        <p:spPr bwMode="auto">
          <a:xfrm flipV="1">
            <a:off x="6887610" y="5030511"/>
            <a:ext cx="1990090" cy="198755"/>
          </a:xfrm>
          <a:prstGeom prst="line">
            <a:avLst/>
          </a:prstGeom>
          <a:ln w="76200">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28" name="Rectangle 10"/>
          <p:cNvSpPr>
            <a:spLocks noChangeArrowheads="1"/>
          </p:cNvSpPr>
          <p:nvPr/>
        </p:nvSpPr>
        <p:spPr bwMode="auto">
          <a:xfrm>
            <a:off x="1245870" y="2535238"/>
            <a:ext cx="6348730" cy="369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r>
              <a:rPr lang="en-US" altLang="zh-CN" sz="2600" b="1" dirty="0">
                <a:solidFill>
                  <a:prstClr val="black"/>
                </a:solidFill>
                <a:latin typeface="方正粗黑宋简体" panose="02000000000000000000" charset="-122"/>
                <a:ea typeface="方正大黑体_GBK" panose="02010600010101010101" charset="-122"/>
                <a:cs typeface="Calibri" panose="020F0502020204030204" charset="0"/>
              </a:rPr>
              <a:t>1</a:t>
            </a:r>
            <a:r>
              <a:rPr lang="zh-CN" altLang="en-US" sz="2600" b="1" dirty="0">
                <a:solidFill>
                  <a:prstClr val="black"/>
                </a:solidFill>
                <a:latin typeface="方正粗黑宋简体" panose="02000000000000000000" charset="-122"/>
                <a:ea typeface="方正大黑体_GBK" panose="02010600010101010101" charset="-122"/>
                <a:cs typeface="Calibri" panose="020F0502020204030204" charset="0"/>
              </a:rPr>
              <a:t>、总账与其所属明细账核对</a:t>
            </a:r>
            <a:endParaRPr lang="en-US" altLang="zh-CN" sz="2600" b="1" dirty="0">
              <a:solidFill>
                <a:prstClr val="black"/>
              </a:solidFill>
              <a:latin typeface="方正粗黑宋简体" panose="02000000000000000000" charset="-122"/>
              <a:ea typeface="方正大黑体_GBK" panose="02010600010101010101" charset="-122"/>
              <a:cs typeface="Calibri" panose="020F0502020204030204" charset="0"/>
            </a:endParaRPr>
          </a:p>
          <a:p>
            <a:endParaRPr lang="en-US" altLang="zh-CN" sz="2600" b="1" dirty="0" smtClean="0">
              <a:solidFill>
                <a:prstClr val="black"/>
              </a:solidFill>
              <a:latin typeface="方正粗黑宋简体" panose="02000000000000000000" charset="-122"/>
              <a:ea typeface="方正大黑体_GBK" panose="02010600010101010101" charset="-122"/>
              <a:cs typeface="Calibri" panose="020F0502020204030204" charset="0"/>
            </a:endParaRPr>
          </a:p>
          <a:p>
            <a:r>
              <a:rPr lang="en-US" altLang="zh-CN" sz="2600" b="1" dirty="0" smtClean="0">
                <a:solidFill>
                  <a:prstClr val="black"/>
                </a:solidFill>
                <a:latin typeface="方正粗黑宋简体" panose="02000000000000000000" charset="-122"/>
                <a:ea typeface="方正大黑体_GBK" panose="02010600010101010101" charset="-122"/>
                <a:cs typeface="Calibri" panose="020F0502020204030204" charset="0"/>
              </a:rPr>
              <a:t>2</a:t>
            </a:r>
            <a:r>
              <a:rPr lang="zh-CN" altLang="en-US" sz="2600" b="1" dirty="0">
                <a:solidFill>
                  <a:prstClr val="black"/>
                </a:solidFill>
                <a:latin typeface="方正粗黑宋简体" panose="02000000000000000000" charset="-122"/>
                <a:ea typeface="方正大黑体_GBK" panose="02010600010101010101" charset="-122"/>
                <a:cs typeface="Calibri" panose="020F0502020204030204" charset="0"/>
              </a:rPr>
              <a:t>、账簿与原始凭证核对</a:t>
            </a:r>
            <a:endParaRPr lang="en-US" altLang="zh-CN" sz="2600" b="1" dirty="0">
              <a:solidFill>
                <a:prstClr val="black"/>
              </a:solidFill>
              <a:latin typeface="方正粗黑宋简体" panose="02000000000000000000" charset="-122"/>
              <a:ea typeface="方正大黑体_GBK" panose="02010600010101010101" charset="-122"/>
              <a:cs typeface="Calibri" panose="020F0502020204030204" charset="0"/>
            </a:endParaRPr>
          </a:p>
          <a:p>
            <a:endParaRPr lang="en-US" altLang="zh-CN" sz="2600" b="1" dirty="0" smtClean="0">
              <a:solidFill>
                <a:prstClr val="black"/>
              </a:solidFill>
              <a:latin typeface="方正粗黑宋简体" panose="02000000000000000000" charset="-122"/>
              <a:ea typeface="方正大黑体_GBK" panose="02010600010101010101" charset="-122"/>
              <a:cs typeface="Calibri" panose="020F0502020204030204" charset="0"/>
            </a:endParaRPr>
          </a:p>
          <a:p>
            <a:r>
              <a:rPr lang="en-US" altLang="zh-CN" sz="2600" b="1" dirty="0" smtClean="0">
                <a:solidFill>
                  <a:prstClr val="black"/>
                </a:solidFill>
                <a:latin typeface="方正粗黑宋简体" panose="02000000000000000000" charset="-122"/>
                <a:ea typeface="方正大黑体_GBK" panose="02010600010101010101" charset="-122"/>
                <a:cs typeface="Calibri" panose="020F0502020204030204" charset="0"/>
              </a:rPr>
              <a:t>3</a:t>
            </a:r>
            <a:r>
              <a:rPr lang="zh-CN" altLang="en-US" sz="2600" b="1" dirty="0">
                <a:solidFill>
                  <a:prstClr val="black"/>
                </a:solidFill>
                <a:latin typeface="方正粗黑宋简体" panose="02000000000000000000" charset="-122"/>
                <a:ea typeface="方正大黑体_GBK" panose="02010600010101010101" charset="-122"/>
                <a:cs typeface="Calibri" panose="020F0502020204030204" charset="0"/>
              </a:rPr>
              <a:t>、财产明细账余额与实存数核对</a:t>
            </a:r>
            <a:endParaRPr lang="en-US" altLang="zh-CN" sz="2600" b="1" dirty="0">
              <a:solidFill>
                <a:prstClr val="black"/>
              </a:solidFill>
              <a:latin typeface="方正粗黑宋简体" panose="02000000000000000000" charset="-122"/>
              <a:ea typeface="方正大黑体_GBK" panose="02010600010101010101" charset="-122"/>
              <a:cs typeface="Calibri" panose="020F0502020204030204" charset="0"/>
            </a:endParaRPr>
          </a:p>
          <a:p>
            <a:endParaRPr lang="en-US" altLang="zh-CN" sz="2600" b="1" dirty="0" smtClean="0">
              <a:solidFill>
                <a:prstClr val="black"/>
              </a:solidFill>
              <a:latin typeface="方正粗黑宋简体" panose="02000000000000000000" charset="-122"/>
              <a:ea typeface="方正大黑体_GBK" panose="02010600010101010101" charset="-122"/>
              <a:cs typeface="Calibri" panose="020F0502020204030204" charset="0"/>
            </a:endParaRPr>
          </a:p>
          <a:p>
            <a:r>
              <a:rPr lang="en-US" altLang="zh-CN" sz="2600" b="1" dirty="0" smtClean="0">
                <a:solidFill>
                  <a:prstClr val="black"/>
                </a:solidFill>
                <a:latin typeface="方正粗黑宋简体" panose="02000000000000000000" charset="-122"/>
                <a:ea typeface="方正大黑体_GBK" panose="02010600010101010101" charset="-122"/>
                <a:cs typeface="Calibri" panose="020F0502020204030204" charset="0"/>
              </a:rPr>
              <a:t>4</a:t>
            </a:r>
            <a:r>
              <a:rPr lang="zh-CN" altLang="en-US" sz="2600" b="1" dirty="0">
                <a:solidFill>
                  <a:prstClr val="black"/>
                </a:solidFill>
                <a:latin typeface="方正粗黑宋简体" panose="02000000000000000000" charset="-122"/>
                <a:ea typeface="方正大黑体_GBK" panose="02010600010101010101" charset="-122"/>
                <a:cs typeface="Calibri" panose="020F0502020204030204" charset="0"/>
              </a:rPr>
              <a:t>、银行存款日记账与银行对账单核对</a:t>
            </a:r>
            <a:endParaRPr lang="zh-CN" altLang="en-US" sz="2600" dirty="0">
              <a:solidFill>
                <a:prstClr val="black"/>
              </a:solidFill>
              <a:latin typeface="方正粗黑宋简体" panose="02000000000000000000" charset="-122"/>
              <a:ea typeface="方正大黑体_GBK" panose="02010600010101010101" charset="-122"/>
              <a:cs typeface="Calibri" panose="020F0502020204030204" charset="0"/>
            </a:endParaRPr>
          </a:p>
          <a:p>
            <a:endParaRPr lang="en-US" altLang="zh-CN" sz="2600" b="1" dirty="0" smtClean="0">
              <a:solidFill>
                <a:prstClr val="black"/>
              </a:solidFill>
              <a:latin typeface="方正粗黑宋简体" panose="02000000000000000000" charset="-122"/>
              <a:ea typeface="方正大黑体_GBK" panose="02010600010101010101" charset="-122"/>
              <a:cs typeface="Calibri" panose="020F0502020204030204" charset="0"/>
            </a:endParaRPr>
          </a:p>
          <a:p>
            <a:r>
              <a:rPr lang="en-US" altLang="zh-CN" sz="2600" b="1" dirty="0" smtClean="0">
                <a:solidFill>
                  <a:prstClr val="black"/>
                </a:solidFill>
                <a:latin typeface="方正粗黑宋简体" panose="02000000000000000000" charset="-122"/>
                <a:ea typeface="方正大黑体_GBK" panose="02010600010101010101" charset="-122"/>
                <a:cs typeface="Calibri" panose="020F0502020204030204" charset="0"/>
              </a:rPr>
              <a:t>5</a:t>
            </a:r>
            <a:r>
              <a:rPr lang="zh-CN" altLang="en-US" sz="2600" b="1" dirty="0">
                <a:solidFill>
                  <a:prstClr val="black"/>
                </a:solidFill>
                <a:latin typeface="方正粗黑宋简体" panose="02000000000000000000" charset="-122"/>
                <a:ea typeface="方正大黑体_GBK" panose="02010600010101010101" charset="-122"/>
                <a:cs typeface="Calibri" panose="020F0502020204030204" charset="0"/>
              </a:rPr>
              <a:t>、现金日记账与库存现金总账核对</a:t>
            </a:r>
            <a:endParaRPr lang="zh-CN" altLang="en-US" sz="2600" dirty="0">
              <a:solidFill>
                <a:prstClr val="black"/>
              </a:solidFill>
              <a:latin typeface="方正粗黑宋简体" panose="02000000000000000000" charset="-122"/>
              <a:ea typeface="方正大黑体_GBK" panose="02010600010101010101" charset="-122"/>
              <a:cs typeface="Calibri" panose="020F0502020204030204" charset="0"/>
            </a:endParaRPr>
          </a:p>
        </p:txBody>
      </p:sp>
      <p:sp>
        <p:nvSpPr>
          <p:cNvPr id="42" name="Rectangle 10"/>
          <p:cNvSpPr>
            <a:spLocks noChangeArrowheads="1"/>
          </p:cNvSpPr>
          <p:nvPr/>
        </p:nvSpPr>
        <p:spPr bwMode="auto">
          <a:xfrm>
            <a:off x="8877568" y="3073630"/>
            <a:ext cx="2400300" cy="2091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r>
              <a:rPr lang="zh-CN" altLang="en-US" sz="2600" b="1" dirty="0">
                <a:solidFill>
                  <a:prstClr val="black"/>
                </a:solidFill>
                <a:latin typeface="方正粗黑宋简体" panose="02000000000000000000" charset="-122"/>
                <a:ea typeface="方正大黑体_GBK" panose="02010600010101010101" charset="-122"/>
              </a:rPr>
              <a:t>账证</a:t>
            </a:r>
            <a:r>
              <a:rPr lang="zh-CN" altLang="en-US" sz="2600" b="1" dirty="0" smtClean="0">
                <a:solidFill>
                  <a:prstClr val="black"/>
                </a:solidFill>
                <a:latin typeface="方正粗黑宋简体" panose="02000000000000000000" charset="-122"/>
                <a:ea typeface="方正大黑体_GBK" panose="02010600010101010101" charset="-122"/>
              </a:rPr>
              <a:t>核对</a:t>
            </a:r>
            <a:endParaRPr lang="en-US" altLang="zh-CN" sz="2600" b="1" dirty="0" smtClean="0">
              <a:solidFill>
                <a:prstClr val="black"/>
              </a:solidFill>
              <a:latin typeface="方正粗黑宋简体" panose="02000000000000000000" charset="-122"/>
              <a:ea typeface="方正大黑体_GBK" panose="02010600010101010101" charset="-122"/>
            </a:endParaRPr>
          </a:p>
          <a:p>
            <a:endParaRPr lang="en-US" altLang="zh-CN" sz="2600" b="1" dirty="0">
              <a:solidFill>
                <a:prstClr val="black"/>
              </a:solidFill>
              <a:latin typeface="方正粗黑宋简体" panose="02000000000000000000" charset="-122"/>
              <a:ea typeface="方正大黑体_GBK" panose="02010600010101010101" charset="-122"/>
            </a:endParaRPr>
          </a:p>
          <a:p>
            <a:r>
              <a:rPr lang="zh-CN" altLang="en-US" sz="2600" b="1" dirty="0">
                <a:solidFill>
                  <a:prstClr val="black"/>
                </a:solidFill>
                <a:latin typeface="方正粗黑宋简体" panose="02000000000000000000" charset="-122"/>
                <a:ea typeface="方正大黑体_GBK" panose="02010600010101010101" charset="-122"/>
              </a:rPr>
              <a:t>账账</a:t>
            </a:r>
            <a:r>
              <a:rPr lang="zh-CN" altLang="en-US" sz="2600" b="1" dirty="0" smtClean="0">
                <a:solidFill>
                  <a:prstClr val="black"/>
                </a:solidFill>
                <a:latin typeface="方正粗黑宋简体" panose="02000000000000000000" charset="-122"/>
                <a:ea typeface="方正大黑体_GBK" panose="02010600010101010101" charset="-122"/>
              </a:rPr>
              <a:t>核对</a:t>
            </a:r>
            <a:endParaRPr lang="en-US" altLang="zh-CN" sz="2600" b="1" dirty="0" smtClean="0">
              <a:solidFill>
                <a:prstClr val="black"/>
              </a:solidFill>
              <a:latin typeface="方正粗黑宋简体" panose="02000000000000000000" charset="-122"/>
              <a:ea typeface="方正大黑体_GBK" panose="02010600010101010101" charset="-122"/>
            </a:endParaRPr>
          </a:p>
          <a:p>
            <a:endParaRPr lang="en-US" altLang="zh-CN" sz="2600" b="1" dirty="0">
              <a:solidFill>
                <a:prstClr val="black"/>
              </a:solidFill>
              <a:latin typeface="方正粗黑宋简体" panose="02000000000000000000" charset="-122"/>
              <a:ea typeface="方正大黑体_GBK" panose="02010600010101010101" charset="-122"/>
            </a:endParaRPr>
          </a:p>
          <a:p>
            <a:r>
              <a:rPr lang="zh-CN" altLang="en-US" sz="2600" b="1" dirty="0">
                <a:solidFill>
                  <a:prstClr val="black"/>
                </a:solidFill>
                <a:latin typeface="方正粗黑宋简体" panose="02000000000000000000" charset="-122"/>
                <a:ea typeface="方正大黑体_GBK" panose="02010600010101010101" charset="-122"/>
              </a:rPr>
              <a:t>账实核对</a:t>
            </a:r>
            <a:endParaRPr lang="en-US" altLang="zh-CN" sz="2600" b="1" dirty="0">
              <a:solidFill>
                <a:prstClr val="black"/>
              </a:solidFill>
              <a:latin typeface="方正粗黑宋简体" panose="02000000000000000000" charset="-122"/>
              <a:ea typeface="方正大黑体_GBK" panose="02010600010101010101"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par>
                                <p:cTn id="8" presetID="26" presetClass="emph" presetSubtype="0" repeatCount="2000" fill="hold" grpId="0" nodeType="withEffect">
                                  <p:stCondLst>
                                    <p:cond delay="0"/>
                                  </p:stCondLst>
                                  <p:childTnLst>
                                    <p:animEffect transition="out" filter="fade">
                                      <p:cBhvr>
                                        <p:cTn id="9" dur="1000" tmFilter="0, 0; .2, .5; .8, .5; 1, 0"/>
                                        <p:tgtEl>
                                          <p:spTgt spid="45"/>
                                        </p:tgtEl>
                                      </p:cBhvr>
                                    </p:animEffect>
                                    <p:animScale>
                                      <p:cBhvr>
                                        <p:cTn id="10" dur="500" autoRev="1" fill="hold"/>
                                        <p:tgtEl>
                                          <p:spTgt spid="45"/>
                                        </p:tgtEl>
                                      </p:cBhvr>
                                      <p:by x="105000" y="105000"/>
                                    </p:animScale>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fade">
                                      <p:cBhvr>
                                        <p:cTn id="18" dur="500"/>
                                        <p:tgtEl>
                                          <p:spTgt spid="4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up)">
                                      <p:cBhvr>
                                        <p:cTn id="23" dur="500"/>
                                        <p:tgtEl>
                                          <p:spTgt spid="12"/>
                                        </p:tgtEl>
                                      </p:cBhvr>
                                    </p:animEffect>
                                  </p:childTnLst>
                                </p:cTn>
                              </p:par>
                            </p:childTnLst>
                          </p:cTn>
                        </p:par>
                        <p:par>
                          <p:cTn id="24" fill="hold">
                            <p:stCondLst>
                              <p:cond delay="500"/>
                            </p:stCondLst>
                            <p:childTnLst>
                              <p:par>
                                <p:cTn id="25" presetID="22" presetClass="entr" presetSubtype="4"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down)">
                                      <p:cBhvr>
                                        <p:cTn id="27" dur="500"/>
                                        <p:tgtEl>
                                          <p:spTgt spid="14"/>
                                        </p:tgtEl>
                                      </p:cBhvr>
                                    </p:animEffect>
                                  </p:childTnLst>
                                </p:cTn>
                              </p:par>
                            </p:childTnLst>
                          </p:cTn>
                        </p:par>
                        <p:par>
                          <p:cTn id="28" fill="hold">
                            <p:stCondLst>
                              <p:cond delay="1000"/>
                            </p:stCondLst>
                            <p:childTnLst>
                              <p:par>
                                <p:cTn id="29" presetID="22" presetClass="entr" presetSubtype="4" fill="hold" nodeType="after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wipe(down)">
                                      <p:cBhvr>
                                        <p:cTn id="31" dur="500"/>
                                        <p:tgtEl>
                                          <p:spTgt spid="61"/>
                                        </p:tgtEl>
                                      </p:cBhvr>
                                    </p:animEffect>
                                  </p:childTnLst>
                                </p:cTn>
                              </p:par>
                            </p:childTnLst>
                          </p:cTn>
                        </p:par>
                        <p:par>
                          <p:cTn id="32" fill="hold">
                            <p:stCondLst>
                              <p:cond delay="1500"/>
                            </p:stCondLst>
                            <p:childTnLst>
                              <p:par>
                                <p:cTn id="33" presetID="22" presetClass="entr" presetSubtype="1" fill="hold"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wipe(up)">
                                      <p:cBhvr>
                                        <p:cTn id="35" dur="500"/>
                                        <p:tgtEl>
                                          <p:spTgt spid="62"/>
                                        </p:tgtEl>
                                      </p:cBhvr>
                                    </p:animEffect>
                                  </p:childTnLst>
                                </p:cTn>
                              </p:par>
                            </p:childTnLst>
                          </p:cTn>
                        </p:par>
                        <p:par>
                          <p:cTn id="36" fill="hold">
                            <p:stCondLst>
                              <p:cond delay="2000"/>
                            </p:stCondLst>
                            <p:childTnLst>
                              <p:par>
                                <p:cTn id="37" presetID="22" presetClass="entr" presetSubtype="4" fill="hold" nodeType="afterEffect">
                                  <p:stCondLst>
                                    <p:cond delay="0"/>
                                  </p:stCondLst>
                                  <p:childTnLst>
                                    <p:set>
                                      <p:cBhvr>
                                        <p:cTn id="38" dur="1" fill="hold">
                                          <p:stCondLst>
                                            <p:cond delay="0"/>
                                          </p:stCondLst>
                                        </p:cTn>
                                        <p:tgtEl>
                                          <p:spTgt spid="65"/>
                                        </p:tgtEl>
                                        <p:attrNameLst>
                                          <p:attrName>style.visibility</p:attrName>
                                        </p:attrNameLst>
                                      </p:cBhvr>
                                      <p:to>
                                        <p:strVal val="visible"/>
                                      </p:to>
                                    </p:set>
                                    <p:animEffect transition="in" filter="wipe(down)">
                                      <p:cBhvr>
                                        <p:cTn id="39"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5" grpId="1"/>
      <p:bldP spid="28" grpId="0"/>
      <p:bldP spid="4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2"/>
          <p:cNvSpPr/>
          <p:nvPr>
            <p:ph type="ctrTitle" idx="1"/>
            <p:custDataLst>
              <p:tags r:id="rId1"/>
            </p:custDataLst>
          </p:nvPr>
        </p:nvSpPr>
        <p:spPr>
          <a:xfrm>
            <a:off x="5132546" y="3143250"/>
            <a:ext cx="4445318" cy="627221"/>
          </a:xfrm>
        </p:spPr>
        <p:txBody>
          <a:bodyPr>
            <a:normAutofit/>
            <a:scene3d>
              <a:camera prst="orthographicFront"/>
              <a:lightRig rig="threePt" dir="t"/>
            </a:scene3d>
          </a:bodyPr>
          <a:p>
            <a:r>
              <a:rPr sz="3200">
                <a:latin typeface="方正粗黑宋简体" panose="02000000000000000000" charset="-122"/>
                <a:ea typeface="方正大黑体_GBK" panose="02010600010101010101" charset="-122"/>
              </a:rPr>
              <a:t>结账</a:t>
            </a:r>
            <a:endParaRPr sz="3200">
              <a:latin typeface="方正粗黑宋简体" panose="02000000000000000000" charset="-122"/>
              <a:ea typeface="方正大黑体_GBK" panose="02010600010101010101" charset="-122"/>
            </a:endParaRPr>
          </a:p>
        </p:txBody>
      </p:sp>
      <p:sp>
        <p:nvSpPr>
          <p:cNvPr id="19" name="文本框 18"/>
          <p:cNvSpPr txBox="1"/>
          <p:nvPr>
            <p:custDataLst>
              <p:tags r:id="rId2"/>
            </p:custDataLst>
          </p:nvPr>
        </p:nvSpPr>
        <p:spPr>
          <a:xfrm>
            <a:off x="3017996" y="2582936"/>
            <a:ext cx="1767635" cy="1672591"/>
          </a:xfrm>
          <a:prstGeom prst="rect">
            <a:avLst/>
          </a:prstGeom>
          <a:noFill/>
        </p:spPr>
        <p:txBody>
          <a:bodyPr wrap="square" rtlCol="0" anchor="ctr" anchorCtr="1"/>
          <a:p>
            <a:pPr algn="r"/>
            <a:r>
              <a:rPr lang="en-US" altLang="zh-CN" sz="3600" b="1" dirty="0">
                <a:solidFill>
                  <a:srgbClr val="002060"/>
                </a:solidFill>
                <a:latin typeface="方正粗黑宋简体" panose="02000000000000000000" charset="-122"/>
                <a:ea typeface="方正大黑体_GBK" panose="02010600010101010101" charset="-122"/>
                <a:cs typeface="汉仪粗简黑简" panose="00020600040101010101" charset="-122"/>
              </a:rPr>
              <a:t>02</a:t>
            </a:r>
            <a:endParaRPr lang="en-US" altLang="zh-CN" sz="3600" b="1" dirty="0">
              <a:solidFill>
                <a:srgbClr val="002060"/>
              </a:solidFill>
              <a:latin typeface="方正粗黑宋简体" panose="02000000000000000000" charset="-122"/>
              <a:ea typeface="方正大黑体_GBK" panose="02010600010101010101" charset="-122"/>
              <a:cs typeface="汉仪粗简黑简" panose="00020600040101010101" charset="-122"/>
            </a:endParaRPr>
          </a:p>
        </p:txBody>
      </p:sp>
      <p:cxnSp>
        <p:nvCxnSpPr>
          <p:cNvPr id="20" name="直接连接符 19"/>
          <p:cNvCxnSpPr/>
          <p:nvPr>
            <p:custDataLst>
              <p:tags r:id="rId3"/>
            </p:custDataLst>
          </p:nvPr>
        </p:nvCxnSpPr>
        <p:spPr>
          <a:xfrm>
            <a:off x="4907594" y="3156396"/>
            <a:ext cx="0" cy="614152"/>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ustDataLst>
      <p:tags r:id="rId4"/>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z="2600" b="0" spc="150">
                <a:latin typeface="方正粗黑宋简体" panose="02000000000000000000" charset="-122"/>
                <a:ea typeface="方正大黑体_GBK" panose="02010600010101010101" charset="-122"/>
                <a:cs typeface="+mn-cs"/>
                <a:sym typeface="+mn-ea"/>
              </a:rPr>
              <a:t>二、结账</a:t>
            </a:r>
            <a:endParaRPr lang="zh-CN" altLang="en-US" sz="2800">
              <a:latin typeface="方正粗黑宋简体" panose="02000000000000000000" charset="-122"/>
              <a:ea typeface="方正大黑体_GBK" panose="02010600010101010101" charset="-122"/>
            </a:endParaRPr>
          </a:p>
        </p:txBody>
      </p:sp>
      <p:sp>
        <p:nvSpPr>
          <p:cNvPr id="3" name="内容占位符 2"/>
          <p:cNvSpPr>
            <a:spLocks noGrp="1"/>
          </p:cNvSpPr>
          <p:nvPr>
            <p:ph idx="1"/>
          </p:nvPr>
        </p:nvSpPr>
        <p:spPr/>
        <p:txBody>
          <a:bodyPr>
            <a:noAutofit/>
          </a:bodyPr>
          <a:p>
            <a:r>
              <a:rPr lang="zh-CN" altLang="en-US" sz="2600">
                <a:latin typeface="方正粗黑宋简体" panose="02000000000000000000" charset="-122"/>
                <a:ea typeface="方正大黑体_GBK" panose="02010600010101010101" charset="-122"/>
              </a:rPr>
              <a:t>一、结账</a:t>
            </a:r>
            <a:endParaRPr lang="zh-CN" altLang="en-US" sz="2600">
              <a:latin typeface="方正粗黑宋简体" panose="02000000000000000000" charset="-122"/>
              <a:ea typeface="方正大黑体_GBK" panose="02010600010101010101" charset="-122"/>
            </a:endParaRPr>
          </a:p>
          <a:p>
            <a:r>
              <a:rPr lang="zh-CN" altLang="en-US" sz="2600">
                <a:latin typeface="方正粗黑宋简体" panose="02000000000000000000" charset="-122"/>
                <a:ea typeface="方正大黑体_GBK" panose="02010600010101010101" charset="-122"/>
              </a:rPr>
              <a:t>（一）结账的含义</a:t>
            </a:r>
            <a:endParaRPr lang="zh-CN" altLang="en-US" sz="2600">
              <a:latin typeface="方正粗黑宋简体" panose="02000000000000000000" charset="-122"/>
              <a:ea typeface="方正大黑体_GBK" panose="02010600010101010101" charset="-122"/>
            </a:endParaRPr>
          </a:p>
          <a:p>
            <a:r>
              <a:rPr lang="en-US" altLang="zh-CN" sz="2600">
                <a:latin typeface="方正粗黑宋简体" panose="02000000000000000000" charset="-122"/>
                <a:ea typeface="方正大黑体_GBK" panose="02010600010101010101" charset="-122"/>
              </a:rPr>
              <a:t> </a:t>
            </a:r>
            <a:r>
              <a:rPr lang="zh-CN" altLang="en-US" sz="2600">
                <a:latin typeface="方正粗黑宋简体" panose="02000000000000000000" charset="-122"/>
                <a:ea typeface="方正大黑体_GBK" panose="02010600010101010101" charset="-122"/>
              </a:rPr>
              <a:t>在会计期末对一定时期内账簿记录所做的结束工作。</a:t>
            </a:r>
            <a:endParaRPr lang="zh-CN" altLang="en-US" sz="2600">
              <a:latin typeface="方正粗黑宋简体" panose="02000000000000000000" charset="-122"/>
              <a:ea typeface="方正大黑体_GBK" panose="02010600010101010101" charset="-122"/>
            </a:endParaRPr>
          </a:p>
          <a:p>
            <a:r>
              <a:rPr lang="en-US" altLang="zh-CN" sz="2600">
                <a:latin typeface="方正粗黑宋简体" panose="02000000000000000000" charset="-122"/>
                <a:ea typeface="方正大黑体_GBK" panose="02010600010101010101" charset="-122"/>
              </a:rPr>
              <a:t> </a:t>
            </a:r>
            <a:r>
              <a:rPr lang="zh-CN" altLang="en-US" sz="2600">
                <a:latin typeface="方正粗黑宋简体" panose="02000000000000000000" charset="-122"/>
                <a:ea typeface="方正大黑体_GBK" panose="02010600010101010101" charset="-122"/>
              </a:rPr>
              <a:t>主要是结算出每个账户的本期发生额和期末余额，并结转下一会计期间。</a:t>
            </a:r>
            <a:endParaRPr lang="zh-CN" altLang="en-US" sz="2600">
              <a:latin typeface="方正粗黑宋简体" panose="02000000000000000000" charset="-122"/>
              <a:ea typeface="方正大黑体_GBK" panose="02010600010101010101" charset="-122"/>
            </a:endParaRPr>
          </a:p>
          <a:p>
            <a:endParaRPr lang="zh-CN" altLang="en-US" sz="2600">
              <a:latin typeface="方正粗黑宋简体" panose="02000000000000000000" charset="-122"/>
              <a:ea typeface="方正大黑体_GBK" panose="02010600010101010101" charset="-122"/>
            </a:endParaRPr>
          </a:p>
        </p:txBody>
      </p:sp>
    </p:spTree>
    <p:custDataLst>
      <p:tags r:id="rId1"/>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z="2600" b="0" spc="150">
                <a:latin typeface="方正粗黑宋简体" panose="02000000000000000000" charset="-122"/>
                <a:ea typeface="方正大黑体_GBK" panose="02010600010101010101" charset="-122"/>
                <a:cs typeface="+mn-cs"/>
                <a:sym typeface="+mn-ea"/>
              </a:rPr>
              <a:t>（二）结账的程序</a:t>
            </a:r>
            <a:endParaRPr lang="zh-CN" altLang="en-US"/>
          </a:p>
        </p:txBody>
      </p:sp>
      <p:sp>
        <p:nvSpPr>
          <p:cNvPr id="3" name="内容占位符 2"/>
          <p:cNvSpPr>
            <a:spLocks noGrp="1"/>
          </p:cNvSpPr>
          <p:nvPr>
            <p:ph idx="1"/>
          </p:nvPr>
        </p:nvSpPr>
        <p:spPr/>
        <p:txBody>
          <a:bodyPr>
            <a:normAutofit lnSpcReduction="10000"/>
          </a:bodyPr>
          <a:p>
            <a:r>
              <a:rPr lang="en-US" altLang="zh-CN" sz="2600">
                <a:latin typeface="方正粗黑宋简体" panose="02000000000000000000" charset="-122"/>
                <a:ea typeface="方正大黑体_GBK" panose="02010600010101010101" charset="-122"/>
                <a:sym typeface="+mn-ea"/>
              </a:rPr>
              <a:t>1</a:t>
            </a:r>
            <a:r>
              <a:rPr sz="2600">
                <a:latin typeface="方正粗黑宋简体" panose="02000000000000000000" charset="-122"/>
                <a:ea typeface="方正大黑体_GBK" panose="02010600010101010101" charset="-122"/>
                <a:sym typeface="+mn-ea"/>
              </a:rPr>
              <a:t>、结账前，将本期发生的经济业务事项全部登记入账，并保证其正确性（不能提前、延后）。</a:t>
            </a:r>
            <a:endParaRPr lang="zh-CN" altLang="en-US" sz="2600">
              <a:latin typeface="方正粗黑宋简体" panose="02000000000000000000" charset="-122"/>
              <a:ea typeface="方正大黑体_GBK" panose="02010600010101010101" charset="-122"/>
            </a:endParaRPr>
          </a:p>
          <a:p>
            <a:r>
              <a:rPr lang="en-US" altLang="zh-CN" sz="2600">
                <a:latin typeface="方正粗黑宋简体" panose="02000000000000000000" charset="-122"/>
                <a:ea typeface="方正大黑体_GBK" panose="02010600010101010101" charset="-122"/>
                <a:sym typeface="+mn-ea"/>
              </a:rPr>
              <a:t>2</a:t>
            </a:r>
            <a:r>
              <a:rPr sz="2600">
                <a:latin typeface="方正粗黑宋简体" panose="02000000000000000000" charset="-122"/>
                <a:ea typeface="方正大黑体_GBK" panose="02010600010101010101" charset="-122"/>
                <a:sym typeface="+mn-ea"/>
              </a:rPr>
              <a:t>、根据权责发生制的要求，调整有关账项，合理确定本期应计的收入和应计的费用。</a:t>
            </a:r>
            <a:endParaRPr lang="zh-CN" altLang="en-US" sz="2600">
              <a:latin typeface="方正粗黑宋简体" panose="02000000000000000000" charset="-122"/>
              <a:ea typeface="方正大黑体_GBK" panose="02010600010101010101" charset="-122"/>
            </a:endParaRPr>
          </a:p>
          <a:p>
            <a:r>
              <a:rPr lang="en-US" altLang="zh-CN" sz="2600">
                <a:latin typeface="方正粗黑宋简体" panose="02000000000000000000" charset="-122"/>
                <a:ea typeface="方正大黑体_GBK" panose="02010600010101010101" charset="-122"/>
                <a:sym typeface="+mn-ea"/>
              </a:rPr>
              <a:t>3</a:t>
            </a:r>
            <a:r>
              <a:rPr sz="2600">
                <a:latin typeface="方正粗黑宋简体" panose="02000000000000000000" charset="-122"/>
                <a:ea typeface="方正大黑体_GBK" panose="02010600010101010101" charset="-122"/>
                <a:sym typeface="+mn-ea"/>
              </a:rPr>
              <a:t>、将损益类科目转入</a:t>
            </a:r>
            <a:r>
              <a:rPr lang="en-US" altLang="zh-CN" sz="2600">
                <a:latin typeface="方正粗黑宋简体" panose="02000000000000000000" charset="-122"/>
                <a:ea typeface="方正大黑体_GBK" panose="02010600010101010101" charset="-122"/>
                <a:sym typeface="+mn-ea"/>
              </a:rPr>
              <a:t>“</a:t>
            </a:r>
            <a:r>
              <a:rPr sz="2600">
                <a:latin typeface="方正粗黑宋简体" panose="02000000000000000000" charset="-122"/>
                <a:ea typeface="方正大黑体_GBK" panose="02010600010101010101" charset="-122"/>
                <a:sym typeface="+mn-ea"/>
              </a:rPr>
              <a:t>本年利润</a:t>
            </a:r>
            <a:r>
              <a:rPr lang="en-US" altLang="zh-CN" sz="2600">
                <a:latin typeface="方正粗黑宋简体" panose="02000000000000000000" charset="-122"/>
                <a:ea typeface="方正大黑体_GBK" panose="02010600010101010101" charset="-122"/>
                <a:sym typeface="+mn-ea"/>
              </a:rPr>
              <a:t>”</a:t>
            </a:r>
            <a:r>
              <a:rPr sz="2600">
                <a:latin typeface="方正粗黑宋简体" panose="02000000000000000000" charset="-122"/>
                <a:ea typeface="方正大黑体_GBK" panose="02010600010101010101" charset="-122"/>
                <a:sym typeface="+mn-ea"/>
              </a:rPr>
              <a:t>科目，结平所有损益类科目。</a:t>
            </a:r>
            <a:endParaRPr lang="zh-CN" altLang="en-US" sz="2600">
              <a:latin typeface="方正粗黑宋简体" panose="02000000000000000000" charset="-122"/>
              <a:ea typeface="方正大黑体_GBK" panose="02010600010101010101" charset="-122"/>
            </a:endParaRPr>
          </a:p>
          <a:p>
            <a:r>
              <a:rPr lang="en-US" altLang="zh-CN" sz="2600">
                <a:latin typeface="方正粗黑宋简体" panose="02000000000000000000" charset="-122"/>
                <a:ea typeface="方正大黑体_GBK" panose="02010600010101010101" charset="-122"/>
                <a:sym typeface="+mn-ea"/>
              </a:rPr>
              <a:t>4</a:t>
            </a:r>
            <a:r>
              <a:rPr sz="2600">
                <a:latin typeface="方正粗黑宋简体" panose="02000000000000000000" charset="-122"/>
                <a:ea typeface="方正大黑体_GBK" panose="02010600010101010101" charset="-122"/>
                <a:sym typeface="+mn-ea"/>
              </a:rPr>
              <a:t>、结算出各账户的本期发生额合计及余额。</a:t>
            </a:r>
            <a:endParaRPr lang="zh-CN" altLang="en-US" sz="2600">
              <a:latin typeface="方正粗黑宋简体" panose="02000000000000000000" charset="-122"/>
              <a:ea typeface="方正大黑体_GBK" panose="02010600010101010101" charset="-122"/>
            </a:endParaRPr>
          </a:p>
          <a:p>
            <a:r>
              <a:rPr lang="en-US" altLang="zh-CN" sz="2600">
                <a:latin typeface="方正粗黑宋简体" panose="02000000000000000000" charset="-122"/>
                <a:ea typeface="方正大黑体_GBK" panose="02010600010101010101" charset="-122"/>
                <a:sym typeface="+mn-ea"/>
              </a:rPr>
              <a:t>5</a:t>
            </a:r>
            <a:r>
              <a:rPr sz="2600">
                <a:latin typeface="方正粗黑宋简体" panose="02000000000000000000" charset="-122"/>
                <a:ea typeface="方正大黑体_GBK" panose="02010600010101010101" charset="-122"/>
                <a:sym typeface="+mn-ea"/>
              </a:rPr>
              <a:t>、编制本期发生额及余额对照表，进行试算平衡。</a:t>
            </a:r>
            <a:endParaRPr lang="zh-CN" altLang="en-US" sz="2600">
              <a:latin typeface="方正粗黑宋简体" panose="02000000000000000000" charset="-122"/>
              <a:ea typeface="方正大黑体_GBK" panose="02010600010101010101" charset="-122"/>
            </a:endParaRPr>
          </a:p>
          <a:p>
            <a:r>
              <a:rPr lang="en-US" altLang="zh-CN" sz="2600">
                <a:latin typeface="方正粗黑宋简体" panose="02000000000000000000" charset="-122"/>
                <a:ea typeface="方正大黑体_GBK" panose="02010600010101010101" charset="-122"/>
                <a:sym typeface="+mn-ea"/>
              </a:rPr>
              <a:t>6</a:t>
            </a:r>
            <a:r>
              <a:rPr sz="2600">
                <a:latin typeface="方正粗黑宋简体" panose="02000000000000000000" charset="-122"/>
                <a:ea typeface="方正大黑体_GBK" panose="02010600010101010101" charset="-122"/>
                <a:sym typeface="+mn-ea"/>
              </a:rPr>
              <a:t>、划线结账，将期末余额结转至下期。</a:t>
            </a:r>
            <a:endParaRPr lang="zh-CN" altLang="en-US" sz="2600">
              <a:latin typeface="方正粗黑宋简体" panose="02000000000000000000" charset="-122"/>
              <a:ea typeface="方正大黑体_GBK" panose="02010600010101010101" charset="-122"/>
            </a:endParaRPr>
          </a:p>
          <a:p>
            <a:endParaRPr lang="zh-CN" altLang="en-US"/>
          </a:p>
        </p:txBody>
      </p:sp>
    </p:spTree>
    <p:custDataLst>
      <p:tags r:id="rId1"/>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z="2600" b="0" spc="150">
                <a:latin typeface="方正粗黑宋简体" panose="02000000000000000000" charset="-122"/>
                <a:ea typeface="方正大黑体_GBK" panose="02010600010101010101" charset="-122"/>
                <a:cs typeface="+mn-cs"/>
                <a:sym typeface="+mn-ea"/>
              </a:rPr>
              <a:t>（二）结账的方法</a:t>
            </a:r>
            <a:endParaRPr lang="zh-CN" altLang="en-US" sz="2800">
              <a:latin typeface="方正粗黑宋简体" panose="02000000000000000000" charset="-122"/>
              <a:ea typeface="方正大黑体_GBK" panose="02010600010101010101" charset="-122"/>
            </a:endParaRPr>
          </a:p>
        </p:txBody>
      </p:sp>
      <p:sp>
        <p:nvSpPr>
          <p:cNvPr id="3" name="内容占位符 2"/>
          <p:cNvSpPr>
            <a:spLocks noGrp="1"/>
          </p:cNvSpPr>
          <p:nvPr>
            <p:ph idx="1"/>
          </p:nvPr>
        </p:nvSpPr>
        <p:spPr/>
        <p:txBody>
          <a:bodyPr/>
          <a:p>
            <a:pPr>
              <a:lnSpc>
                <a:spcPct val="150000"/>
              </a:lnSpc>
            </a:pPr>
            <a:r>
              <a:rPr lang="zh-CN" altLang="en-US" sz="2600">
                <a:latin typeface="方正粗黑宋简体" panose="02000000000000000000" charset="-122"/>
                <a:ea typeface="方正大黑体_GBK" panose="02010600010101010101" charset="-122"/>
              </a:rPr>
              <a:t>一般按月进行结账，称为月结；有的账目还应按季结账，称为季结；年度终了，应进行年终结账，称为年结。</a:t>
            </a:r>
            <a:endParaRPr lang="zh-CN" altLang="en-US" sz="2600">
              <a:latin typeface="方正粗黑宋简体" panose="02000000000000000000" charset="-122"/>
              <a:ea typeface="方正大黑体_GBK" panose="02010600010101010101" charset="-122"/>
            </a:endParaRPr>
          </a:p>
          <a:p>
            <a:pPr>
              <a:lnSpc>
                <a:spcPct val="150000"/>
              </a:lnSpc>
            </a:pPr>
            <a:r>
              <a:rPr lang="zh-CN" altLang="en-US" sz="2600">
                <a:latin typeface="方正粗黑宋简体" panose="02000000000000000000" charset="-122"/>
                <a:ea typeface="方正大黑体_GBK" panose="02010600010101010101" charset="-122"/>
              </a:rPr>
              <a:t>期末结账主要采用</a:t>
            </a:r>
            <a:r>
              <a:rPr lang="zh-CN" altLang="en-US" sz="2600" u="sng">
                <a:solidFill>
                  <a:srgbClr val="002060"/>
                </a:solidFill>
                <a:latin typeface="方正粗黑宋简体" panose="02000000000000000000" charset="-122"/>
                <a:ea typeface="方正大黑体_GBK" panose="02010600010101010101" charset="-122"/>
              </a:rPr>
              <a:t>划线结账法</a:t>
            </a:r>
            <a:r>
              <a:rPr lang="zh-CN" altLang="en-US" sz="2600">
                <a:latin typeface="方正粗黑宋简体" panose="02000000000000000000" charset="-122"/>
                <a:ea typeface="方正大黑体_GBK" panose="02010600010101010101" charset="-122"/>
              </a:rPr>
              <a:t>，也就是期末要结出各账户的本期发生额和期末余额后，加以划线标记，将期末余额结转下期。</a:t>
            </a:r>
            <a:endParaRPr lang="zh-CN" altLang="en-US" sz="2600">
              <a:latin typeface="方正粗黑宋简体" panose="02000000000000000000" charset="-122"/>
              <a:ea typeface="方正大黑体_GBK" panose="02010600010101010101" charset="-122"/>
            </a:endParaRPr>
          </a:p>
        </p:txBody>
      </p:sp>
    </p:spTree>
    <p:custDataLst>
      <p:tags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z="2600" b="0" spc="150">
                <a:latin typeface="方正粗黑宋简体" panose="02000000000000000000" charset="-122"/>
                <a:ea typeface="方正大黑体_GBK" panose="02010600010101010101" charset="-122"/>
                <a:cs typeface="+mn-cs"/>
                <a:sym typeface="+mn-ea"/>
              </a:rPr>
              <a:t>１、月结</a:t>
            </a:r>
            <a:endParaRPr lang="zh-CN" altLang="en-US" sz="2800">
              <a:latin typeface="方正粗黑宋简体" panose="02000000000000000000" charset="-122"/>
              <a:ea typeface="方正大黑体_GBK" panose="02010600010101010101" charset="-122"/>
            </a:endParaRPr>
          </a:p>
        </p:txBody>
      </p:sp>
      <p:sp>
        <p:nvSpPr>
          <p:cNvPr id="3" name="内容占位符 2"/>
          <p:cNvSpPr>
            <a:spLocks noGrp="1"/>
          </p:cNvSpPr>
          <p:nvPr>
            <p:ph idx="1"/>
          </p:nvPr>
        </p:nvSpPr>
        <p:spPr/>
        <p:txBody>
          <a:bodyPr/>
          <a:p>
            <a:r>
              <a:rPr lang="zh-CN" altLang="en-US" sz="2600">
                <a:latin typeface="方正粗黑宋简体" panose="02000000000000000000" charset="-122"/>
                <a:ea typeface="方正大黑体_GBK" panose="02010600010101010101" charset="-122"/>
              </a:rPr>
              <a:t>月度结账，即在每月终了时的结账。其方法是：在月末最后一笔经济业务的记录下面划一条通栏红线，在红线下面的一行</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摘要</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栏内注明</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本月合计</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和</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本月累计</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字样，在</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借方</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贷方</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余额</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三栏分别计算出本月借方发生额合计、贷方发生额合计和期末余额，然后在此行下面再划一条通栏红线。若无余额，在借或贷栏内则写</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平</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字，余额栏写</a:t>
            </a:r>
            <a:r>
              <a:rPr lang="en-US" altLang="zh-CN" sz="2600">
                <a:latin typeface="方正粗黑宋简体" panose="02000000000000000000" charset="-122"/>
                <a:ea typeface="方正大黑体_GBK" panose="02010600010101010101" charset="-122"/>
              </a:rPr>
              <a:t>“0”</a:t>
            </a:r>
            <a:r>
              <a:rPr lang="zh-CN" altLang="en-US" sz="2600">
                <a:latin typeface="方正粗黑宋简体" panose="02000000000000000000" charset="-122"/>
                <a:ea typeface="方正大黑体_GBK" panose="02010600010101010101" charset="-122"/>
              </a:rPr>
              <a:t>，划通栏红线，以便与下月发生额划分清楚。有些账户当月未发生经济业务时，可不进行月结。</a:t>
            </a:r>
            <a:endParaRPr lang="zh-CN" altLang="en-US" sz="2600">
              <a:latin typeface="方正粗黑宋简体" panose="02000000000000000000" charset="-122"/>
              <a:ea typeface="方正大黑体_GBK" panose="02010600010101010101" charset="-122"/>
            </a:endParaRPr>
          </a:p>
        </p:txBody>
      </p: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graphicFrame>
        <p:nvGraphicFramePr>
          <p:cNvPr id="4" name="表格 3"/>
          <p:cNvGraphicFramePr/>
          <p:nvPr>
            <p:custDataLst>
              <p:tags r:id="rId1"/>
            </p:custDataLst>
          </p:nvPr>
        </p:nvGraphicFramePr>
        <p:xfrm>
          <a:off x="2062480" y="1562735"/>
          <a:ext cx="8223250" cy="3390265"/>
        </p:xfrm>
        <a:graphic>
          <a:graphicData uri="http://schemas.openxmlformats.org/drawingml/2006/table">
            <a:tbl>
              <a:tblPr/>
              <a:tblGrid>
                <a:gridCol w="478155"/>
                <a:gridCol w="730885"/>
                <a:gridCol w="775970"/>
                <a:gridCol w="685800"/>
                <a:gridCol w="1452245"/>
                <a:gridCol w="1068705"/>
                <a:gridCol w="1118235"/>
                <a:gridCol w="794385"/>
                <a:gridCol w="1118870"/>
              </a:tblGrid>
              <a:tr h="328930">
                <a:tc gridSpan="9">
                  <a:txBody>
                    <a:bodyPr/>
                    <a:p>
                      <a:pPr algn="ctr" fontAlgn="ctr"/>
                      <a:r>
                        <a:rPr lang="zh-CN" altLang="en-US" sz="2000" b="1" i="0">
                          <a:solidFill>
                            <a:srgbClr val="000000"/>
                          </a:solidFill>
                          <a:latin typeface="宋体" panose="02010600030101010101" pitchFamily="2" charset="-122"/>
                          <a:ea typeface="宋体" panose="02010600030101010101" pitchFamily="2" charset="-122"/>
                        </a:rPr>
                        <a:t>原材料明细账</a:t>
                      </a:r>
                      <a:endParaRPr lang="zh-CN" altLang="en-US" sz="2000" b="1" i="0">
                        <a:solidFill>
                          <a:srgbClr val="000000"/>
                        </a:solidFill>
                        <a:latin typeface="宋体" panose="02010600030101010101" pitchFamily="2" charset="-122"/>
                        <a:ea typeface="宋体" panose="02010600030101010101" pitchFamily="2" charset="-122"/>
                      </a:endParaRPr>
                    </a:p>
                  </a:txBody>
                  <a:tcPr marL="6667" marR="6667" marT="6667" marB="0" anchor="ctr" anchorCtr="0">
                    <a:lnL>
                      <a:noFill/>
                    </a:lnL>
                    <a:lnR>
                      <a:noFill/>
                    </a:lnR>
                    <a:lnT>
                      <a:noFill/>
                    </a:lnT>
                    <a:lnB w="6350" cap="flat" cmpd="sng">
                      <a:solidFill>
                        <a:srgbClr val="000000"/>
                      </a:solidFill>
                      <a:prstDash val="solid"/>
                      <a:headEnd type="none" w="med" len="med"/>
                      <a:tailEnd type="none" w="med" len="med"/>
                    </a:lnB>
                    <a:noFill/>
                  </a:tcPr>
                </a:tc>
                <a:tc hMerge="1">
                  <a:tcPr>
                    <a:lnT>
                      <a:noFill/>
                    </a:lnT>
                    <a:lnB w="6350" cap="flat" cmpd="sng">
                      <a:solidFill>
                        <a:srgbClr val="000000"/>
                      </a:solidFill>
                      <a:prstDash val="solid"/>
                      <a:headEnd type="none" w="med" len="med"/>
                      <a:tailEnd type="none" w="med" len="med"/>
                    </a:lnB>
                  </a:tcPr>
                </a:tc>
                <a:tc hMerge="1">
                  <a:tcPr>
                    <a:lnT>
                      <a:noFill/>
                    </a:lnT>
                    <a:lnB w="6350" cap="flat" cmpd="sng">
                      <a:solidFill>
                        <a:srgbClr val="000000"/>
                      </a:solidFill>
                      <a:prstDash val="solid"/>
                      <a:headEnd type="none" w="med" len="med"/>
                      <a:tailEnd type="none" w="med" len="med"/>
                    </a:lnB>
                  </a:tcPr>
                </a:tc>
                <a:tc hMerge="1">
                  <a:tcPr>
                    <a:lnT>
                      <a:noFill/>
                    </a:lnT>
                    <a:lnB w="6350" cap="flat" cmpd="sng">
                      <a:solidFill>
                        <a:srgbClr val="000000"/>
                      </a:solidFill>
                      <a:prstDash val="solid"/>
                      <a:headEnd type="none" w="med" len="med"/>
                      <a:tailEnd type="none" w="med" len="med"/>
                    </a:lnB>
                  </a:tcPr>
                </a:tc>
                <a:tc hMerge="1">
                  <a:tcPr>
                    <a:lnT>
                      <a:noFill/>
                    </a:lnT>
                    <a:lnB w="6350" cap="flat" cmpd="sng">
                      <a:solidFill>
                        <a:srgbClr val="000000"/>
                      </a:solidFill>
                      <a:prstDash val="solid"/>
                      <a:headEnd type="none" w="med" len="med"/>
                      <a:tailEnd type="none" w="med" len="med"/>
                    </a:lnB>
                  </a:tcPr>
                </a:tc>
                <a:tc hMerge="1">
                  <a:tcPr>
                    <a:lnT>
                      <a:noFill/>
                    </a:lnT>
                    <a:lnB w="6350" cap="flat" cmpd="sng">
                      <a:solidFill>
                        <a:srgbClr val="000000"/>
                      </a:solidFill>
                      <a:prstDash val="solid"/>
                      <a:headEnd type="none" w="med" len="med"/>
                      <a:tailEnd type="none" w="med" len="med"/>
                    </a:lnB>
                  </a:tcPr>
                </a:tc>
                <a:tc hMerge="1">
                  <a:tcPr>
                    <a:lnT>
                      <a:noFill/>
                    </a:lnT>
                    <a:lnB w="6350" cap="flat" cmpd="sng">
                      <a:solidFill>
                        <a:srgbClr val="000000"/>
                      </a:solidFill>
                      <a:prstDash val="solid"/>
                      <a:headEnd type="none" w="med" len="med"/>
                      <a:tailEnd type="none" w="med" len="med"/>
                    </a:lnB>
                  </a:tcPr>
                </a:tc>
                <a:tc hMerge="1">
                  <a:tcPr>
                    <a:lnT>
                      <a:noFill/>
                    </a:lnT>
                    <a:lnB w="6350" cap="flat" cmpd="sng">
                      <a:solidFill>
                        <a:srgbClr val="000000"/>
                      </a:solidFill>
                      <a:prstDash val="solid"/>
                      <a:headEnd type="none" w="med" len="med"/>
                      <a:tailEnd type="none" w="med" len="med"/>
                    </a:lnB>
                  </a:tcPr>
                </a:tc>
                <a:tc hMerge="1">
                  <a:tcPr>
                    <a:lnR>
                      <a:noFill/>
                    </a:lnR>
                    <a:lnT>
                      <a:noFill/>
                    </a:lnT>
                    <a:lnB w="6350" cap="flat" cmpd="sng">
                      <a:solidFill>
                        <a:srgbClr val="000000"/>
                      </a:solidFill>
                      <a:prstDash val="solid"/>
                      <a:headEnd type="none" w="med" len="med"/>
                      <a:tailEnd type="none" w="med" len="med"/>
                    </a:lnB>
                  </a:tcPr>
                </a:tc>
              </a:tr>
              <a:tr h="470535">
                <a:tc gridSpan="2">
                  <a:txBody>
                    <a:bodyPr/>
                    <a:p>
                      <a:pPr algn="ctr" fontAlgn="ctr"/>
                      <a:r>
                        <a:rPr lang="en-US" altLang="zh-CN" sz="2000" b="0" i="0">
                          <a:solidFill>
                            <a:srgbClr val="000000"/>
                          </a:solidFill>
                          <a:latin typeface="宋体" panose="02010600030101010101" pitchFamily="2" charset="-122"/>
                          <a:ea typeface="宋体" panose="02010600030101010101" pitchFamily="2" charset="-122"/>
                        </a:rPr>
                        <a:t>2024</a:t>
                      </a:r>
                      <a:r>
                        <a:rPr lang="zh-CN" altLang="en-US" sz="2000" b="0" i="0">
                          <a:solidFill>
                            <a:srgbClr val="000000"/>
                          </a:solidFill>
                          <a:latin typeface="宋体" panose="02010600030101010101" pitchFamily="2" charset="-122"/>
                          <a:ea typeface="宋体" panose="02010600030101010101" pitchFamily="2" charset="-122"/>
                        </a:rPr>
                        <a:t>年</a:t>
                      </a:r>
                      <a:endParaRPr lang="zh-CN" altLang="en-US" sz="20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2">
                  <a:txBody>
                    <a:bodyPr/>
                    <a:p>
                      <a:pPr algn="l" fontAlgn="ctr"/>
                      <a:r>
                        <a:rPr lang="en-US" altLang="zh-CN" sz="2000" b="0" i="0">
                          <a:solidFill>
                            <a:srgbClr val="000000"/>
                          </a:solidFill>
                          <a:latin typeface="宋体" panose="02010600030101010101" pitchFamily="2" charset="-122"/>
                          <a:ea typeface="宋体" panose="02010600030101010101" pitchFamily="2" charset="-122"/>
                        </a:rPr>
                        <a:t> </a:t>
                      </a:r>
                      <a:r>
                        <a:rPr lang="zh-CN" altLang="en-US" sz="2000" b="0" i="0">
                          <a:solidFill>
                            <a:srgbClr val="000000"/>
                          </a:solidFill>
                          <a:latin typeface="宋体" panose="02010600030101010101" pitchFamily="2" charset="-122"/>
                          <a:ea typeface="宋体" panose="02010600030101010101" pitchFamily="2" charset="-122"/>
                        </a:rPr>
                        <a:t>凭  证</a:t>
                      </a:r>
                      <a:endParaRPr lang="zh-CN" altLang="en-US" sz="20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rowSpan="2">
                  <a:txBody>
                    <a:bodyPr/>
                    <a:p>
                      <a:pPr algn="ctr" fontAlgn="ctr"/>
                      <a:r>
                        <a:rPr lang="zh-CN" altLang="en-US" sz="2000" b="0" i="0">
                          <a:solidFill>
                            <a:srgbClr val="000000"/>
                          </a:solidFill>
                          <a:latin typeface="宋体" panose="02010600030101010101" pitchFamily="2" charset="-122"/>
                          <a:ea typeface="宋体" panose="02010600030101010101" pitchFamily="2" charset="-122"/>
                        </a:rPr>
                        <a:t>摘 要</a:t>
                      </a:r>
                      <a:endParaRPr lang="zh-CN" altLang="en-US" sz="20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rowSpan="2">
                  <a:txBody>
                    <a:bodyPr/>
                    <a:p>
                      <a:pPr algn="ctr" fontAlgn="ctr"/>
                      <a:r>
                        <a:rPr lang="zh-CN" altLang="en-US" sz="2000" b="1" i="0">
                          <a:solidFill>
                            <a:srgbClr val="000000"/>
                          </a:solidFill>
                          <a:latin typeface="宋体" panose="02010600030101010101" pitchFamily="2" charset="-122"/>
                          <a:ea typeface="宋体" panose="02010600030101010101" pitchFamily="2" charset="-122"/>
                        </a:rPr>
                        <a:t>借方</a:t>
                      </a:r>
                      <a:endParaRPr lang="zh-CN" altLang="en-US" sz="2000" b="1"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rowSpan="2">
                  <a:txBody>
                    <a:bodyPr/>
                    <a:p>
                      <a:pPr algn="r" fontAlgn="ctr"/>
                      <a:r>
                        <a:rPr lang="zh-CN" altLang="en-US" sz="2000" b="0" i="0">
                          <a:solidFill>
                            <a:srgbClr val="000000"/>
                          </a:solidFill>
                          <a:latin typeface="宋体" panose="02010600030101010101" pitchFamily="2" charset="-122"/>
                          <a:ea typeface="宋体" panose="02010600030101010101" pitchFamily="2" charset="-122"/>
                        </a:rPr>
                        <a:t>贷 方</a:t>
                      </a:r>
                      <a:endParaRPr lang="zh-CN" altLang="en-US" sz="20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rowSpan="2">
                  <a:txBody>
                    <a:bodyPr/>
                    <a:p>
                      <a:pPr algn="ctr" fontAlgn="ctr"/>
                      <a:r>
                        <a:rPr lang="zh-CN" altLang="en-US" sz="2000" b="0" i="0">
                          <a:solidFill>
                            <a:srgbClr val="401030"/>
                          </a:solidFill>
                          <a:latin typeface="宋体" panose="02010600030101010101" pitchFamily="2" charset="-122"/>
                          <a:ea typeface="宋体" panose="02010600030101010101" pitchFamily="2" charset="-122"/>
                        </a:rPr>
                        <a:t>借或贷</a:t>
                      </a:r>
                      <a:endParaRPr lang="zh-CN" altLang="en-US" sz="2000" b="0" i="0">
                        <a:solidFill>
                          <a:srgbClr val="40103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rowSpan="2">
                  <a:txBody>
                    <a:bodyPr/>
                    <a:p>
                      <a:pPr algn="r" fontAlgn="ctr"/>
                      <a:r>
                        <a:rPr lang="zh-CN" altLang="en-US" sz="2000" b="1" i="0">
                          <a:solidFill>
                            <a:srgbClr val="000000"/>
                          </a:solidFill>
                          <a:latin typeface="宋体" panose="02010600030101010101" pitchFamily="2" charset="-122"/>
                          <a:ea typeface="宋体" panose="02010600030101010101" pitchFamily="2" charset="-122"/>
                        </a:rPr>
                        <a:t>余额</a:t>
                      </a:r>
                      <a:endParaRPr lang="zh-CN" altLang="en-US" sz="2000" b="1"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737235">
                <a:tc>
                  <a:txBody>
                    <a:bodyPr/>
                    <a:p>
                      <a:pPr algn="ctr" fontAlgn="ctr"/>
                      <a:r>
                        <a:rPr lang="zh-CN" altLang="en-US" sz="2000" b="0" i="0">
                          <a:solidFill>
                            <a:srgbClr val="000000"/>
                          </a:solidFill>
                          <a:latin typeface="宋体" panose="02010600030101010101" pitchFamily="2" charset="-122"/>
                          <a:ea typeface="宋体" panose="02010600030101010101" pitchFamily="2" charset="-122"/>
                        </a:rPr>
                        <a:t>月</a:t>
                      </a:r>
                      <a:endParaRPr lang="zh-CN" altLang="en-US" sz="20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2000" b="0" i="0">
                          <a:solidFill>
                            <a:srgbClr val="000000"/>
                          </a:solidFill>
                          <a:latin typeface="宋体" panose="02010600030101010101" pitchFamily="2" charset="-122"/>
                          <a:ea typeface="宋体" panose="02010600030101010101" pitchFamily="2" charset="-122"/>
                        </a:rPr>
                        <a:t>日</a:t>
                      </a:r>
                      <a:endParaRPr lang="zh-CN" altLang="en-US" sz="20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2000" b="0" i="0">
                          <a:solidFill>
                            <a:srgbClr val="000000"/>
                          </a:solidFill>
                          <a:latin typeface="宋体" panose="02010600030101010101" pitchFamily="2" charset="-122"/>
                          <a:ea typeface="宋体" panose="02010600030101010101" pitchFamily="2" charset="-122"/>
                        </a:rPr>
                        <a:t>种类</a:t>
                      </a:r>
                      <a:endParaRPr lang="zh-CN" altLang="en-US" sz="20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2000" b="0" i="0">
                          <a:solidFill>
                            <a:srgbClr val="000000"/>
                          </a:solidFill>
                          <a:latin typeface="宋体" panose="02010600030101010101" pitchFamily="2" charset="-122"/>
                          <a:ea typeface="宋体" panose="02010600030101010101" pitchFamily="2" charset="-122"/>
                        </a:rPr>
                        <a:t>号数</a:t>
                      </a:r>
                      <a:endParaRPr lang="zh-CN" altLang="en-US" sz="20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r>
              <a:tr h="309245">
                <a:tc>
                  <a:txBody>
                    <a:bodyPr/>
                    <a:p>
                      <a:pPr algn="ctr" fontAlgn="ctr"/>
                      <a:r>
                        <a:rPr lang="en-US" altLang="zh-CN" sz="2000" b="0" i="0">
                          <a:solidFill>
                            <a:srgbClr val="000000"/>
                          </a:solidFill>
                          <a:latin typeface="乐多手写体" panose="02000503000000000000" charset="-122"/>
                          <a:ea typeface="乐多手写体" panose="02000503000000000000" charset="-122"/>
                        </a:rPr>
                        <a:t>1</a:t>
                      </a:r>
                      <a:r>
                        <a:rPr lang="en-US" altLang="zh-CN" sz="2000" b="0" i="0">
                          <a:solidFill>
                            <a:srgbClr val="000000"/>
                          </a:solidFill>
                          <a:latin typeface="乐多手写体" panose="02000503000000000000" charset="-122"/>
                          <a:ea typeface="乐多手写体" panose="02000503000000000000" charset="-122"/>
                        </a:rPr>
                        <a:t>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2000" b="0" i="0">
                          <a:solidFill>
                            <a:srgbClr val="000000"/>
                          </a:solidFill>
                          <a:latin typeface="乐多手写体" panose="02000503000000000000" charset="-122"/>
                          <a:ea typeface="乐多手写体" panose="02000503000000000000" charset="-122"/>
                        </a:rPr>
                        <a:t>1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2000" b="0" i="0">
                          <a:solidFill>
                            <a:srgbClr val="F02020"/>
                          </a:solidFill>
                          <a:latin typeface="乐多手写体" panose="02000503000000000000" charset="-122"/>
                          <a:ea typeface="乐多手写体" panose="02000503000000000000" charset="-122"/>
                        </a:rPr>
                        <a:t>上年结转</a:t>
                      </a:r>
                      <a:endParaRPr lang="zh-CN" altLang="en-US" sz="2000" b="0" i="0">
                        <a:solidFill>
                          <a:srgbClr val="F0202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2000" b="0" i="0">
                          <a:solidFill>
                            <a:srgbClr val="000000"/>
                          </a:solidFill>
                          <a:latin typeface="乐多手写体" panose="02000503000000000000" charset="-122"/>
                          <a:ea typeface="乐多手写体" panose="02000503000000000000" charset="-122"/>
                        </a:rPr>
                        <a:t>借</a:t>
                      </a:r>
                      <a:endParaRPr lang="zh-CN" altLang="en-US"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ctr"/>
                      <a:r>
                        <a:rPr lang="en-US" altLang="zh-CN" sz="2000" b="0" i="0">
                          <a:solidFill>
                            <a:srgbClr val="000000"/>
                          </a:solidFill>
                          <a:latin typeface="乐多手写体" panose="02000503000000000000" charset="-122"/>
                          <a:ea typeface="乐多手写体" panose="02000503000000000000" charset="-122"/>
                        </a:rPr>
                        <a:t>12500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08610">
                <a:tc>
                  <a:txBody>
                    <a:bodyPr/>
                    <a:p>
                      <a:pPr algn="ctr" fontAlgn="ctr"/>
                      <a:r>
                        <a:rPr lang="en-US" altLang="zh-CN" sz="2000" b="0" i="0">
                          <a:solidFill>
                            <a:srgbClr val="000000"/>
                          </a:solidFill>
                          <a:latin typeface="乐多手写体" panose="02000503000000000000" charset="-122"/>
                          <a:ea typeface="乐多手写体" panose="02000503000000000000" charset="-122"/>
                        </a:rPr>
                        <a:t>1</a:t>
                      </a:r>
                      <a:r>
                        <a:rPr lang="en-US" altLang="zh-CN" sz="2000" b="0" i="0">
                          <a:solidFill>
                            <a:srgbClr val="000000"/>
                          </a:solidFill>
                          <a:latin typeface="乐多手写体" panose="02000503000000000000" charset="-122"/>
                          <a:ea typeface="乐多手写体" panose="02000503000000000000" charset="-122"/>
                        </a:rPr>
                        <a:t>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2000" b="0" i="0">
                          <a:solidFill>
                            <a:srgbClr val="000000"/>
                          </a:solidFill>
                          <a:latin typeface="乐多手写体" panose="02000503000000000000" charset="-122"/>
                          <a:ea typeface="乐多手写体" panose="02000503000000000000" charset="-122"/>
                        </a:rPr>
                        <a:t>10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2000" b="0" i="0">
                          <a:solidFill>
                            <a:srgbClr val="000000"/>
                          </a:solidFill>
                          <a:latin typeface="乐多手写体" panose="02000503000000000000" charset="-122"/>
                          <a:ea typeface="乐多手写体" panose="02000503000000000000" charset="-122"/>
                        </a:rPr>
                        <a:t>转</a:t>
                      </a:r>
                      <a:endParaRPr lang="zh-CN" altLang="en-US"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2000" b="0" i="0">
                          <a:solidFill>
                            <a:srgbClr val="000000"/>
                          </a:solidFill>
                          <a:latin typeface="乐多手写体" panose="02000503000000000000" charset="-122"/>
                          <a:ea typeface="乐多手写体" panose="02000503000000000000" charset="-122"/>
                        </a:rPr>
                        <a:t>8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r>
                        <a:rPr lang="zh-CN" altLang="en-US" sz="2000" b="0" i="0">
                          <a:solidFill>
                            <a:srgbClr val="000000"/>
                          </a:solidFill>
                          <a:latin typeface="乐多手写体" panose="02000503000000000000" charset="-122"/>
                          <a:ea typeface="乐多手写体" panose="02000503000000000000" charset="-122"/>
                        </a:rPr>
                        <a:t>购入</a:t>
                      </a:r>
                      <a:endParaRPr lang="zh-CN" altLang="en-US"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ctr"/>
                      <a:r>
                        <a:rPr lang="en-US" altLang="zh-CN" sz="2000" b="0" i="0">
                          <a:solidFill>
                            <a:srgbClr val="000000"/>
                          </a:solidFill>
                          <a:latin typeface="乐多手写体" panose="02000503000000000000" charset="-122"/>
                          <a:ea typeface="乐多手写体" panose="02000503000000000000" charset="-122"/>
                        </a:rPr>
                        <a:t>20000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2000" b="0" i="0">
                          <a:solidFill>
                            <a:srgbClr val="000000"/>
                          </a:solidFill>
                          <a:latin typeface="乐多手写体" panose="02000503000000000000" charset="-122"/>
                          <a:ea typeface="乐多手写体" panose="02000503000000000000" charset="-122"/>
                        </a:rPr>
                        <a:t>借</a:t>
                      </a:r>
                      <a:endParaRPr lang="zh-CN" altLang="en-US"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ctr"/>
                      <a:r>
                        <a:rPr lang="en-US" altLang="zh-CN" sz="2000" b="1" i="0">
                          <a:solidFill>
                            <a:srgbClr val="000000"/>
                          </a:solidFill>
                          <a:latin typeface="乐多手写体" panose="02000503000000000000" charset="-122"/>
                          <a:ea typeface="乐多手写体" panose="02000503000000000000" charset="-122"/>
                        </a:rPr>
                        <a:t>32500 </a:t>
                      </a:r>
                      <a:endParaRPr lang="en-US" altLang="zh-CN" sz="2000" b="1"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09245">
                <a:tc>
                  <a:txBody>
                    <a:bodyPr/>
                    <a:p>
                      <a:pPr algn="ctr"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2000" b="0" i="0">
                          <a:solidFill>
                            <a:srgbClr val="000000"/>
                          </a:solidFill>
                          <a:latin typeface="乐多手写体" panose="02000503000000000000" charset="-122"/>
                          <a:ea typeface="乐多手写体" panose="02000503000000000000" charset="-122"/>
                        </a:rPr>
                        <a:t>16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2000" b="0" i="0">
                          <a:solidFill>
                            <a:srgbClr val="000000"/>
                          </a:solidFill>
                          <a:latin typeface="乐多手写体" panose="02000503000000000000" charset="-122"/>
                          <a:ea typeface="乐多手写体" panose="02000503000000000000" charset="-122"/>
                        </a:rPr>
                        <a:t>转</a:t>
                      </a:r>
                      <a:endParaRPr lang="zh-CN" altLang="en-US"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2000" b="0" i="0">
                          <a:solidFill>
                            <a:srgbClr val="000000"/>
                          </a:solidFill>
                          <a:latin typeface="乐多手写体" panose="02000503000000000000" charset="-122"/>
                          <a:ea typeface="乐多手写体" panose="02000503000000000000" charset="-122"/>
                        </a:rPr>
                        <a:t>10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r>
                        <a:rPr lang="zh-CN" altLang="en-US" sz="2000" b="0" i="0">
                          <a:solidFill>
                            <a:srgbClr val="000000"/>
                          </a:solidFill>
                          <a:latin typeface="乐多手写体" panose="02000503000000000000" charset="-122"/>
                          <a:ea typeface="乐多手写体" panose="02000503000000000000" charset="-122"/>
                        </a:rPr>
                        <a:t>领用</a:t>
                      </a:r>
                      <a:endParaRPr lang="zh-CN" altLang="en-US"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ctr"/>
                      <a:r>
                        <a:rPr lang="en-US" altLang="zh-CN" sz="2000" b="0" i="0">
                          <a:solidFill>
                            <a:srgbClr val="000000"/>
                          </a:solidFill>
                          <a:latin typeface="乐多手写体" panose="02000503000000000000" charset="-122"/>
                          <a:ea typeface="乐多手写体" panose="02000503000000000000" charset="-122"/>
                        </a:rPr>
                        <a:t>14000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2000" b="0" i="0">
                          <a:solidFill>
                            <a:srgbClr val="000000"/>
                          </a:solidFill>
                          <a:latin typeface="乐多手写体" panose="02000503000000000000" charset="-122"/>
                          <a:ea typeface="乐多手写体" panose="02000503000000000000" charset="-122"/>
                        </a:rPr>
                        <a:t>借</a:t>
                      </a:r>
                      <a:endParaRPr lang="zh-CN" altLang="en-US"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ctr"/>
                      <a:r>
                        <a:rPr lang="en-US" altLang="zh-CN" sz="2000" b="1" i="0">
                          <a:solidFill>
                            <a:srgbClr val="000000"/>
                          </a:solidFill>
                          <a:latin typeface="乐多手写体" panose="02000503000000000000" charset="-122"/>
                          <a:ea typeface="乐多手写体" panose="02000503000000000000" charset="-122"/>
                        </a:rPr>
                        <a:t>18500 </a:t>
                      </a:r>
                      <a:endParaRPr lang="en-US" altLang="zh-CN" sz="2000" b="1"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08610">
                <a:tc>
                  <a:txBody>
                    <a:bodyPr/>
                    <a:p>
                      <a:pPr algn="ctr"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2000" b="0" i="0">
                          <a:solidFill>
                            <a:srgbClr val="000000"/>
                          </a:solidFill>
                          <a:latin typeface="乐多手写体" panose="02000503000000000000" charset="-122"/>
                          <a:ea typeface="乐多手写体" panose="02000503000000000000" charset="-122"/>
                        </a:rPr>
                        <a:t>18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2000" b="0" i="0">
                          <a:solidFill>
                            <a:srgbClr val="000000"/>
                          </a:solidFill>
                          <a:latin typeface="乐多手写体" panose="02000503000000000000" charset="-122"/>
                          <a:ea typeface="乐多手写体" panose="02000503000000000000" charset="-122"/>
                        </a:rPr>
                        <a:t>转</a:t>
                      </a:r>
                      <a:endParaRPr lang="zh-CN" altLang="en-US"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2000" b="0" i="0">
                          <a:solidFill>
                            <a:srgbClr val="000000"/>
                          </a:solidFill>
                          <a:latin typeface="乐多手写体" panose="02000503000000000000" charset="-122"/>
                          <a:ea typeface="乐多手写体" panose="02000503000000000000" charset="-122"/>
                        </a:rPr>
                        <a:t>18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r>
                        <a:rPr lang="zh-CN" altLang="en-US" sz="2000" b="0" i="0">
                          <a:solidFill>
                            <a:srgbClr val="000000"/>
                          </a:solidFill>
                          <a:latin typeface="乐多手写体" panose="02000503000000000000" charset="-122"/>
                          <a:ea typeface="乐多手写体" panose="02000503000000000000" charset="-122"/>
                        </a:rPr>
                        <a:t>领用</a:t>
                      </a:r>
                      <a:endParaRPr lang="zh-CN" altLang="en-US"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ctr"/>
                      <a:r>
                        <a:rPr lang="en-US" altLang="zh-CN" sz="2000" b="0" i="0">
                          <a:solidFill>
                            <a:srgbClr val="000000"/>
                          </a:solidFill>
                          <a:latin typeface="乐多手写体" panose="02000503000000000000" charset="-122"/>
                          <a:ea typeface="乐多手写体" panose="02000503000000000000" charset="-122"/>
                        </a:rPr>
                        <a:t>7000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2000" b="0" i="0">
                          <a:solidFill>
                            <a:srgbClr val="000000"/>
                          </a:solidFill>
                          <a:latin typeface="乐多手写体" panose="02000503000000000000" charset="-122"/>
                          <a:ea typeface="乐多手写体" panose="02000503000000000000" charset="-122"/>
                        </a:rPr>
                        <a:t>借</a:t>
                      </a:r>
                      <a:endParaRPr lang="zh-CN" altLang="en-US"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ctr"/>
                      <a:r>
                        <a:rPr lang="en-US" altLang="zh-CN" sz="2000" b="1" i="0">
                          <a:solidFill>
                            <a:srgbClr val="000000"/>
                          </a:solidFill>
                          <a:latin typeface="乐多手写体" panose="02000503000000000000" charset="-122"/>
                          <a:ea typeface="乐多手写体" panose="02000503000000000000" charset="-122"/>
                        </a:rPr>
                        <a:t>10600 </a:t>
                      </a:r>
                      <a:endParaRPr lang="en-US" altLang="zh-CN" sz="2000" b="1"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08610">
                <a:tc>
                  <a:txBody>
                    <a:bodyPr/>
                    <a:p>
                      <a:pPr algn="ctr"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2000" b="0" i="0">
                          <a:solidFill>
                            <a:srgbClr val="000000"/>
                          </a:solidFill>
                          <a:latin typeface="乐多手写体" panose="02000503000000000000" charset="-122"/>
                          <a:ea typeface="乐多手写体" panose="02000503000000000000" charset="-122"/>
                        </a:rPr>
                        <a:t>31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2000" b="0" i="0">
                          <a:solidFill>
                            <a:srgbClr val="F02020"/>
                          </a:solidFill>
                          <a:latin typeface="乐多手写体" panose="02000503000000000000" charset="-122"/>
                          <a:ea typeface="乐多手写体" panose="02000503000000000000" charset="-122"/>
                        </a:rPr>
                        <a:t>本月合计</a:t>
                      </a:r>
                      <a:endParaRPr lang="zh-CN" altLang="en-US" sz="2000" b="0" i="0">
                        <a:solidFill>
                          <a:srgbClr val="F0202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ctr"/>
                      <a:r>
                        <a:rPr lang="en-US" altLang="zh-CN" sz="2000" b="0" i="0">
                          <a:solidFill>
                            <a:srgbClr val="000000"/>
                          </a:solidFill>
                          <a:latin typeface="乐多手写体" panose="02000503000000000000" charset="-122"/>
                          <a:ea typeface="乐多手写体" panose="02000503000000000000" charset="-122"/>
                        </a:rPr>
                        <a:t>20000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ctr"/>
                      <a:r>
                        <a:rPr lang="en-US" altLang="zh-CN" sz="2000" b="1" i="0">
                          <a:solidFill>
                            <a:srgbClr val="000000"/>
                          </a:solidFill>
                          <a:latin typeface="乐多手写体" panose="02000503000000000000" charset="-122"/>
                          <a:ea typeface="乐多手写体" panose="02000503000000000000" charset="-122"/>
                        </a:rPr>
                        <a:t>22000 </a:t>
                      </a:r>
                      <a:endParaRPr lang="en-US" altLang="zh-CN" sz="2000" b="1"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2000" b="0" i="0">
                          <a:solidFill>
                            <a:srgbClr val="000000"/>
                          </a:solidFill>
                          <a:latin typeface="乐多手写体" panose="02000503000000000000" charset="-122"/>
                          <a:ea typeface="乐多手写体" panose="02000503000000000000" charset="-122"/>
                        </a:rPr>
                        <a:t>借</a:t>
                      </a:r>
                      <a:endParaRPr lang="zh-CN" altLang="en-US"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ctr"/>
                      <a:r>
                        <a:rPr lang="en-US" altLang="zh-CN" sz="2000" b="0" i="0">
                          <a:solidFill>
                            <a:srgbClr val="000000"/>
                          </a:solidFill>
                          <a:latin typeface="乐多手写体" panose="02000503000000000000" charset="-122"/>
                          <a:ea typeface="乐多手写体" panose="02000503000000000000" charset="-122"/>
                        </a:rPr>
                        <a:t>10600 </a:t>
                      </a:r>
                      <a:endParaRPr lang="en-US" altLang="zh-CN"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09245">
                <a:tc>
                  <a:txBody>
                    <a:bodyPr/>
                    <a:p>
                      <a:pPr algn="ctr"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endParaRPr sz="2000" b="0" i="0">
                        <a:solidFill>
                          <a:srgbClr val="F0202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ctr"/>
                      <a:endParaRPr sz="2000" b="0"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cxnSp>
        <p:nvCxnSpPr>
          <p:cNvPr id="5" name="直接连接符 4"/>
          <p:cNvCxnSpPr/>
          <p:nvPr/>
        </p:nvCxnSpPr>
        <p:spPr>
          <a:xfrm>
            <a:off x="2118995" y="4361180"/>
            <a:ext cx="8153400" cy="3810"/>
          </a:xfrm>
          <a:prstGeom prst="line">
            <a:avLst/>
          </a:prstGeom>
          <a:ln w="31750">
            <a:solidFill>
              <a:srgbClr val="C00000"/>
            </a:solidFill>
          </a:ln>
        </p:spPr>
        <p:style>
          <a:lnRef idx="2">
            <a:schemeClr val="accent1"/>
          </a:lnRef>
          <a:fillRef idx="0">
            <a:srgbClr val="FFFFFF"/>
          </a:fillRef>
          <a:effectRef idx="0">
            <a:srgbClr val="FFFFFF"/>
          </a:effectRef>
          <a:fontRef idx="minor">
            <a:schemeClr val="tx1"/>
          </a:fontRef>
        </p:style>
      </p:cxnSp>
      <p:cxnSp>
        <p:nvCxnSpPr>
          <p:cNvPr id="7" name="直接连接符 6"/>
          <p:cNvCxnSpPr/>
          <p:nvPr/>
        </p:nvCxnSpPr>
        <p:spPr>
          <a:xfrm flipV="1">
            <a:off x="2117725" y="4653280"/>
            <a:ext cx="8154670" cy="4445"/>
          </a:xfrm>
          <a:prstGeom prst="line">
            <a:avLst/>
          </a:prstGeom>
          <a:ln w="47625">
            <a:solidFill>
              <a:srgbClr val="C00000"/>
            </a:solidFill>
          </a:ln>
        </p:spPr>
        <p:style>
          <a:lnRef idx="2">
            <a:schemeClr val="accent1"/>
          </a:lnRef>
          <a:fillRef idx="0">
            <a:srgbClr val="FFFFFF"/>
          </a:fillRef>
          <a:effectRef idx="0">
            <a:srgbClr val="FFFFFF"/>
          </a:effectRef>
          <a:fontRef idx="minor">
            <a:schemeClr val="tx1"/>
          </a:fontRef>
        </p:style>
      </p:cxnSp>
      <p:sp>
        <p:nvSpPr>
          <p:cNvPr id="8" name="矩形标注 7"/>
          <p:cNvSpPr/>
          <p:nvPr/>
        </p:nvSpPr>
        <p:spPr>
          <a:xfrm>
            <a:off x="1378585" y="5229225"/>
            <a:ext cx="4789170" cy="1296035"/>
          </a:xfrm>
          <a:prstGeom prst="wedgeRectCallout">
            <a:avLst>
              <a:gd name="adj1" fmla="val 27539"/>
              <a:gd name="adj2" fmla="val -99191"/>
            </a:avLst>
          </a:prstGeom>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9" name="文本框 8"/>
          <p:cNvSpPr txBox="1"/>
          <p:nvPr/>
        </p:nvSpPr>
        <p:spPr>
          <a:xfrm>
            <a:off x="1559560" y="5300980"/>
            <a:ext cx="4536440" cy="1198880"/>
          </a:xfrm>
          <a:prstGeom prst="rect">
            <a:avLst/>
          </a:prstGeom>
          <a:noFill/>
        </p:spPr>
        <p:txBody>
          <a:bodyPr wrap="square" rtlCol="0">
            <a:spAutoFit/>
          </a:bodyPr>
          <a:p>
            <a:r>
              <a:rPr lang="zh-CN" altLang="en-US" sz="2400"/>
              <a:t>在本月最后一笔业务下一行计算出本期发生额和余额，</a:t>
            </a:r>
            <a:r>
              <a:rPr lang="en-US" altLang="zh-CN" sz="2400"/>
              <a:t>“</a:t>
            </a:r>
            <a:r>
              <a:rPr lang="zh-CN" altLang="en-US" sz="2400"/>
              <a:t>摘要</a:t>
            </a:r>
            <a:r>
              <a:rPr lang="en-US" altLang="zh-CN" sz="2400"/>
              <a:t>”</a:t>
            </a:r>
            <a:r>
              <a:rPr lang="zh-CN" altLang="en-US" sz="2400"/>
              <a:t>栏注明</a:t>
            </a:r>
            <a:r>
              <a:rPr lang="en-US" altLang="zh-CN" sz="2400"/>
              <a:t>“</a:t>
            </a:r>
            <a:r>
              <a:rPr lang="zh-CN" altLang="en-US" sz="2400"/>
              <a:t>本月合计</a:t>
            </a:r>
            <a:r>
              <a:rPr lang="en-US" altLang="zh-CN" sz="2400"/>
              <a:t>”</a:t>
            </a:r>
            <a:endParaRPr lang="en-US" altLang="zh-CN" sz="2400"/>
          </a:p>
        </p:txBody>
      </p:sp>
      <p:sp>
        <p:nvSpPr>
          <p:cNvPr id="10" name="圆角矩形标注 9"/>
          <p:cNvSpPr/>
          <p:nvPr/>
        </p:nvSpPr>
        <p:spPr>
          <a:xfrm>
            <a:off x="7536180" y="5229225"/>
            <a:ext cx="2592070" cy="864235"/>
          </a:xfrm>
          <a:prstGeom prst="wedgeRoundRectCallout">
            <a:avLst>
              <a:gd name="adj1" fmla="val -37775"/>
              <a:gd name="adj2" fmla="val -107678"/>
              <a:gd name="adj3" fmla="val 16667"/>
            </a:avLst>
          </a:prstGeom>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sp>
        <p:nvSpPr>
          <p:cNvPr id="11" name="文本框 10"/>
          <p:cNvSpPr txBox="1"/>
          <p:nvPr/>
        </p:nvSpPr>
        <p:spPr>
          <a:xfrm>
            <a:off x="7536180" y="5263515"/>
            <a:ext cx="2783205" cy="829945"/>
          </a:xfrm>
          <a:prstGeom prst="rect">
            <a:avLst/>
          </a:prstGeom>
          <a:noFill/>
        </p:spPr>
        <p:txBody>
          <a:bodyPr wrap="square" rtlCol="0" anchor="t">
            <a:spAutoFit/>
          </a:bodyPr>
          <a:p>
            <a:r>
              <a:rPr lang="zh-CN" altLang="en-US" sz="2400"/>
              <a:t>在本月合计上下栏</a:t>
            </a:r>
            <a:endParaRPr lang="zh-CN" altLang="en-US" sz="2400"/>
          </a:p>
          <a:p>
            <a:r>
              <a:rPr lang="zh-CN" altLang="en-US" sz="2400"/>
              <a:t>各划一条单红线</a:t>
            </a:r>
            <a:endParaRPr lang="zh-CN" altLang="en-US" sz="2400"/>
          </a:p>
        </p:txBody>
      </p:sp>
    </p:spTree>
    <p:custDataLst>
      <p:tags r:id="rId2"/>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z="2600" b="0" spc="150">
                <a:latin typeface="方正粗黑宋简体" panose="02000000000000000000" charset="-122"/>
                <a:ea typeface="方正大黑体_GBK" panose="02010600010101010101" charset="-122"/>
                <a:cs typeface="+mn-cs"/>
                <a:sym typeface="+mn-ea"/>
              </a:rPr>
              <a:t>２、季结</a:t>
            </a:r>
            <a:endParaRPr lang="zh-CN" altLang="en-US" sz="2800">
              <a:latin typeface="方正粗黑宋简体" panose="02000000000000000000" charset="-122"/>
              <a:ea typeface="方正大黑体_GBK" panose="02010600010101010101" charset="-122"/>
            </a:endParaRPr>
          </a:p>
        </p:txBody>
      </p:sp>
      <p:sp>
        <p:nvSpPr>
          <p:cNvPr id="3" name="内容占位符 2"/>
          <p:cNvSpPr>
            <a:spLocks noGrp="1"/>
          </p:cNvSpPr>
          <p:nvPr>
            <p:ph idx="1"/>
          </p:nvPr>
        </p:nvSpPr>
        <p:spPr>
          <a:xfrm>
            <a:off x="695917" y="1469398"/>
            <a:ext cx="10852237" cy="5388907"/>
          </a:xfrm>
        </p:spPr>
        <p:txBody>
          <a:bodyPr/>
          <a:p>
            <a:r>
              <a:rPr lang="zh-CN" altLang="en-US" sz="2600">
                <a:latin typeface="方正粗黑宋简体" panose="02000000000000000000" charset="-122"/>
                <a:ea typeface="方正大黑体_GBK" panose="02010600010101010101" charset="-122"/>
              </a:rPr>
              <a:t>季度结账，即每季度终了时的结账。其方法是：在当季季末最后一个月月结数字的红线下面一行，将本季度三个月的借贷方月结数加总，再加计累计数用蓝字填入，并在</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摘要</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栏注明</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本季合计</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本季累计</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字样，然后在累计数下面一行划一条通栏红线。</a:t>
            </a:r>
            <a:endParaRPr lang="zh-CN" altLang="en-US" sz="2600">
              <a:latin typeface="方正粗黑宋简体" panose="02000000000000000000" charset="-122"/>
              <a:ea typeface="方正大黑体_GBK" panose="02010600010101010101" charset="-122"/>
            </a:endParaRPr>
          </a:p>
        </p:txBody>
      </p:sp>
    </p:spTree>
    <p:custDataLst>
      <p:tags r:id="rId1"/>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4" name="表格 3"/>
          <p:cNvGraphicFramePr/>
          <p:nvPr>
            <p:custDataLst>
              <p:tags r:id="rId1"/>
            </p:custDataLst>
          </p:nvPr>
        </p:nvGraphicFramePr>
        <p:xfrm>
          <a:off x="1991360" y="621030"/>
          <a:ext cx="7981950" cy="5588635"/>
        </p:xfrm>
        <a:graphic>
          <a:graphicData uri="http://schemas.openxmlformats.org/drawingml/2006/table">
            <a:tbl>
              <a:tblPr/>
              <a:tblGrid>
                <a:gridCol w="344170"/>
                <a:gridCol w="532130"/>
                <a:gridCol w="1037590"/>
                <a:gridCol w="1311910"/>
                <a:gridCol w="959485"/>
                <a:gridCol w="1227455"/>
                <a:gridCol w="1226185"/>
                <a:gridCol w="1343025"/>
              </a:tblGrid>
              <a:tr h="497840">
                <a:tc gridSpan="8">
                  <a:txBody>
                    <a:bodyPr/>
                    <a:p>
                      <a:pPr algn="l" fontAlgn="t"/>
                      <a:r>
                        <a:rPr lang="en-US" altLang="zh-CN" sz="1500" b="1" i="0">
                          <a:solidFill>
                            <a:srgbClr val="000000"/>
                          </a:solidFill>
                          <a:latin typeface="黑体" panose="02010609060101010101" pitchFamily="49" charset="-122"/>
                          <a:ea typeface="黑体" panose="02010609060101010101" pitchFamily="49" charset="-122"/>
                        </a:rPr>
                        <a:t>                               </a:t>
                      </a:r>
                      <a:r>
                        <a:rPr lang="zh-CN" altLang="en-US" sz="1500" b="1" i="0">
                          <a:solidFill>
                            <a:srgbClr val="000000"/>
                          </a:solidFill>
                          <a:latin typeface="黑体" panose="02010609060101010101" pitchFamily="49" charset="-122"/>
                          <a:ea typeface="黑体" panose="02010609060101010101" pitchFamily="49" charset="-122"/>
                        </a:rPr>
                        <a:t>银行存款日记账</a:t>
                      </a:r>
                      <a:br>
                        <a:rPr lang="zh-CN" altLang="en-US" sz="1500" b="1" i="0">
                          <a:solidFill>
                            <a:srgbClr val="000000"/>
                          </a:solidFill>
                          <a:latin typeface="黑体" panose="02010609060101010101" pitchFamily="49" charset="-122"/>
                          <a:ea typeface="黑体" panose="02010609060101010101" pitchFamily="49" charset="-122"/>
                        </a:rPr>
                      </a:br>
                      <a:r>
                        <a:rPr lang="zh-CN" altLang="en-US" sz="1500" b="1" i="0">
                          <a:solidFill>
                            <a:srgbClr val="000000"/>
                          </a:solidFill>
                          <a:latin typeface="黑体" panose="02010609060101010101" pitchFamily="49" charset="-122"/>
                          <a:ea typeface="黑体" panose="02010609060101010101" pitchFamily="49" charset="-122"/>
                        </a:rPr>
                        <a:t>                                                            单位：元</a:t>
                      </a:r>
                      <a:endParaRPr lang="zh-CN" altLang="en-US" sz="1500" b="1" i="0">
                        <a:solidFill>
                          <a:srgbClr val="000000"/>
                        </a:solidFill>
                        <a:latin typeface="黑体" panose="02010609060101010101" pitchFamily="49" charset="-122"/>
                        <a:ea typeface="黑体" panose="02010609060101010101" pitchFamily="49" charset="-122"/>
                      </a:endParaRPr>
                    </a:p>
                  </a:txBody>
                  <a:tcPr marL="6667" marR="6667" marT="6667" marB="0" anchor="t" anchorCtr="0">
                    <a:lnL>
                      <a:noFill/>
                    </a:lnL>
                    <a:lnR>
                      <a:noFill/>
                    </a:lnR>
                    <a:lnT>
                      <a:noFill/>
                    </a:lnT>
                    <a:lnB w="6350" cap="flat" cmpd="sng">
                      <a:solidFill>
                        <a:srgbClr val="000000"/>
                      </a:solidFill>
                      <a:prstDash val="solid"/>
                      <a:headEnd type="none" w="med" len="med"/>
                      <a:tailEnd type="none" w="med" len="med"/>
                    </a:lnB>
                    <a:noFill/>
                  </a:tcPr>
                </a:tc>
                <a:tc hMerge="1">
                  <a:tcPr>
                    <a:lnT>
                      <a:noFill/>
                    </a:lnT>
                  </a:tcPr>
                </a:tc>
                <a:tc hMerge="1">
                  <a:tcPr>
                    <a:lnT>
                      <a:noFill/>
                    </a:lnT>
                  </a:tcPr>
                </a:tc>
                <a:tc hMerge="1">
                  <a:tcPr>
                    <a:lnT>
                      <a:noFill/>
                    </a:lnT>
                  </a:tcPr>
                </a:tc>
                <a:tc hMerge="1">
                  <a:tcPr>
                    <a:lnT>
                      <a:noFill/>
                    </a:lnT>
                  </a:tcPr>
                </a:tc>
                <a:tc hMerge="1">
                  <a:tcPr>
                    <a:lnT>
                      <a:noFill/>
                    </a:lnT>
                  </a:tcPr>
                </a:tc>
                <a:tc hMerge="1">
                  <a:tcPr>
                    <a:lnT>
                      <a:noFill/>
                    </a:lnT>
                  </a:tcPr>
                </a:tc>
                <a:tc hMerge="1">
                  <a:tcPr>
                    <a:lnR>
                      <a:noFill/>
                    </a:lnR>
                    <a:lnT>
                      <a:noFill/>
                    </a:lnT>
                  </a:tcPr>
                </a:tc>
              </a:tr>
              <a:tr h="501650">
                <a:tc gridSpan="2">
                  <a:txBody>
                    <a:bodyPr/>
                    <a:p>
                      <a:pPr algn="ctr" fontAlgn="ctr"/>
                      <a:r>
                        <a:rPr lang="en-US" altLang="zh-CN" sz="1500" b="1" i="0">
                          <a:solidFill>
                            <a:srgbClr val="000000"/>
                          </a:solidFill>
                          <a:latin typeface="黑体" panose="02010609060101010101" pitchFamily="49" charset="-122"/>
                          <a:ea typeface="黑体" panose="02010609060101010101" pitchFamily="49" charset="-122"/>
                        </a:rPr>
                        <a:t>2025</a:t>
                      </a:r>
                      <a:r>
                        <a:rPr lang="zh-CN" altLang="en-US" sz="1500" b="1" i="0">
                          <a:solidFill>
                            <a:srgbClr val="000000"/>
                          </a:solidFill>
                          <a:latin typeface="黑体" panose="02010609060101010101" pitchFamily="49" charset="-122"/>
                          <a:ea typeface="黑体" panose="02010609060101010101" pitchFamily="49" charset="-122"/>
                        </a:rPr>
                        <a:t>年</a:t>
                      </a:r>
                      <a:endParaRPr lang="zh-CN" altLang="en-US" sz="1500" b="1" i="0">
                        <a:solidFill>
                          <a:srgbClr val="000000"/>
                        </a:solidFill>
                        <a:latin typeface="黑体" panose="02010609060101010101" pitchFamily="49" charset="-122"/>
                        <a:ea typeface="黑体" panose="02010609060101010101" pitchFamily="49"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rowSpan="2">
                  <a:txBody>
                    <a:bodyPr/>
                    <a:p>
                      <a:pPr algn="l" fontAlgn="ctr"/>
                      <a:r>
                        <a:rPr lang="zh-CN" altLang="en-US" sz="1500" b="1" i="0">
                          <a:solidFill>
                            <a:srgbClr val="000000"/>
                          </a:solidFill>
                          <a:latin typeface="黑体" panose="02010609060101010101" pitchFamily="49" charset="-122"/>
                          <a:ea typeface="黑体" panose="02010609060101010101" pitchFamily="49" charset="-122"/>
                        </a:rPr>
                        <a:t>凭证字号</a:t>
                      </a:r>
                      <a:endParaRPr lang="zh-CN" altLang="en-US" sz="1500" b="1" i="0">
                        <a:solidFill>
                          <a:srgbClr val="000000"/>
                        </a:solidFill>
                        <a:latin typeface="黑体" panose="02010609060101010101" pitchFamily="49" charset="-122"/>
                        <a:ea typeface="黑体" panose="02010609060101010101" pitchFamily="49"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rowSpan="2">
                  <a:txBody>
                    <a:bodyPr/>
                    <a:p>
                      <a:pPr algn="ctr" fontAlgn="ctr"/>
                      <a:r>
                        <a:rPr lang="zh-CN" altLang="en-US" sz="1500" b="1" i="0">
                          <a:solidFill>
                            <a:srgbClr val="000000"/>
                          </a:solidFill>
                          <a:latin typeface="黑体" panose="02010609060101010101" pitchFamily="49" charset="-122"/>
                          <a:ea typeface="黑体" panose="02010609060101010101" pitchFamily="49" charset="-122"/>
                        </a:rPr>
                        <a:t>摘  要</a:t>
                      </a:r>
                      <a:endParaRPr lang="zh-CN" altLang="en-US" sz="1500" b="1" i="0">
                        <a:solidFill>
                          <a:srgbClr val="000000"/>
                        </a:solidFill>
                        <a:latin typeface="黑体" panose="02010609060101010101" pitchFamily="49" charset="-122"/>
                        <a:ea typeface="黑体" panose="02010609060101010101" pitchFamily="49"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rowSpan="2">
                  <a:txBody>
                    <a:bodyPr/>
                    <a:p>
                      <a:pPr algn="r" fontAlgn="ctr"/>
                      <a:r>
                        <a:rPr lang="zh-CN" altLang="en-US" sz="1500" b="1" i="0">
                          <a:solidFill>
                            <a:srgbClr val="000000"/>
                          </a:solidFill>
                          <a:latin typeface="黑体" panose="02010609060101010101" pitchFamily="49" charset="-122"/>
                          <a:ea typeface="黑体" panose="02010609060101010101" pitchFamily="49" charset="-122"/>
                        </a:rPr>
                        <a:t>对方科目</a:t>
                      </a:r>
                      <a:endParaRPr lang="zh-CN" altLang="en-US" sz="1500" b="1" i="0">
                        <a:solidFill>
                          <a:srgbClr val="000000"/>
                        </a:solidFill>
                        <a:latin typeface="黑体" panose="02010609060101010101" pitchFamily="49" charset="-122"/>
                        <a:ea typeface="黑体" panose="02010609060101010101" pitchFamily="49"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rowSpan="2">
                  <a:txBody>
                    <a:bodyPr/>
                    <a:p>
                      <a:pPr algn="ctr" fontAlgn="ctr"/>
                      <a:r>
                        <a:rPr lang="zh-CN" altLang="en-US" sz="1500" b="1" i="0">
                          <a:solidFill>
                            <a:srgbClr val="000000"/>
                          </a:solidFill>
                          <a:latin typeface="黑体" panose="02010609060101010101" pitchFamily="49" charset="-122"/>
                          <a:ea typeface="黑体" panose="02010609060101010101" pitchFamily="49" charset="-122"/>
                        </a:rPr>
                        <a:t>借 方</a:t>
                      </a:r>
                      <a:endParaRPr lang="zh-CN" altLang="en-US" sz="1500" b="1" i="0">
                        <a:solidFill>
                          <a:srgbClr val="000000"/>
                        </a:solidFill>
                        <a:latin typeface="黑体" panose="02010609060101010101" pitchFamily="49" charset="-122"/>
                        <a:ea typeface="黑体" panose="02010609060101010101" pitchFamily="49"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rowSpan="2">
                  <a:txBody>
                    <a:bodyPr/>
                    <a:p>
                      <a:pPr algn="r" fontAlgn="ctr"/>
                      <a:r>
                        <a:rPr lang="zh-CN" altLang="en-US" sz="1500" b="1" i="0">
                          <a:solidFill>
                            <a:srgbClr val="000000"/>
                          </a:solidFill>
                          <a:latin typeface="黑体" panose="02010609060101010101" pitchFamily="49" charset="-122"/>
                          <a:ea typeface="黑体" panose="02010609060101010101" pitchFamily="49" charset="-122"/>
                        </a:rPr>
                        <a:t>贷 方</a:t>
                      </a:r>
                      <a:endParaRPr lang="zh-CN" altLang="en-US" sz="1500" b="1" i="0">
                        <a:solidFill>
                          <a:srgbClr val="000000"/>
                        </a:solidFill>
                        <a:latin typeface="黑体" panose="02010609060101010101" pitchFamily="49" charset="-122"/>
                        <a:ea typeface="黑体" panose="02010609060101010101" pitchFamily="49"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rowSpan="2">
                  <a:txBody>
                    <a:bodyPr/>
                    <a:p>
                      <a:pPr algn="r" fontAlgn="ctr"/>
                      <a:r>
                        <a:rPr lang="zh-CN" altLang="en-US" sz="1500" b="1" i="0">
                          <a:solidFill>
                            <a:srgbClr val="000000"/>
                          </a:solidFill>
                          <a:latin typeface="黑体" panose="02010609060101010101" pitchFamily="49" charset="-122"/>
                          <a:ea typeface="黑体" panose="02010609060101010101" pitchFamily="49" charset="-122"/>
                        </a:rPr>
                        <a:t>余 额</a:t>
                      </a:r>
                      <a:endParaRPr lang="zh-CN" altLang="en-US" sz="1500" b="1" i="0">
                        <a:solidFill>
                          <a:srgbClr val="000000"/>
                        </a:solidFill>
                        <a:latin typeface="黑体" panose="02010609060101010101" pitchFamily="49" charset="-122"/>
                        <a:ea typeface="黑体" panose="02010609060101010101" pitchFamily="49"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71780">
                <a:tc>
                  <a:txBody>
                    <a:bodyPr/>
                    <a:p>
                      <a:pPr algn="ctr" fontAlgn="ctr"/>
                      <a:r>
                        <a:rPr lang="zh-CN" altLang="en-US" sz="1500" b="1" i="0">
                          <a:solidFill>
                            <a:srgbClr val="000000"/>
                          </a:solidFill>
                          <a:latin typeface="黑体" panose="02010609060101010101" pitchFamily="49" charset="-122"/>
                          <a:ea typeface="黑体" panose="02010609060101010101" pitchFamily="49" charset="-122"/>
                        </a:rPr>
                        <a:t>月</a:t>
                      </a:r>
                      <a:endParaRPr lang="zh-CN" altLang="en-US" sz="1500" b="1" i="0">
                        <a:solidFill>
                          <a:srgbClr val="000000"/>
                        </a:solidFill>
                        <a:latin typeface="黑体" panose="02010609060101010101" pitchFamily="49" charset="-122"/>
                        <a:ea typeface="黑体" panose="02010609060101010101" pitchFamily="49"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500" b="1" i="0">
                          <a:solidFill>
                            <a:srgbClr val="000000"/>
                          </a:solidFill>
                          <a:latin typeface="黑体" panose="02010609060101010101" pitchFamily="49" charset="-122"/>
                          <a:ea typeface="黑体" panose="02010609060101010101" pitchFamily="49" charset="-122"/>
                        </a:rPr>
                        <a:t>日</a:t>
                      </a:r>
                      <a:endParaRPr lang="zh-CN" altLang="en-US" sz="1500" b="1" i="0">
                        <a:solidFill>
                          <a:srgbClr val="000000"/>
                        </a:solidFill>
                        <a:latin typeface="黑体" panose="02010609060101010101" pitchFamily="49" charset="-122"/>
                        <a:ea typeface="黑体" panose="02010609060101010101" pitchFamily="49"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r>
              <a:tr h="271145">
                <a:tc>
                  <a:txBody>
                    <a:bodyPr/>
                    <a:p>
                      <a:pPr algn="ctr" fontAlgn="t"/>
                      <a:r>
                        <a:rPr lang="en-US" altLang="zh-CN" sz="1500" b="1" i="0">
                          <a:solidFill>
                            <a:srgbClr val="000000"/>
                          </a:solidFill>
                          <a:latin typeface="乐多手写体" panose="02000503000000000000" charset="-122"/>
                          <a:ea typeface="乐多手写体" panose="02000503000000000000" charset="-122"/>
                        </a:rPr>
                        <a:t>3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t"/>
                      <a:r>
                        <a:rPr lang="en-US" altLang="zh-CN" sz="1500" b="1" i="0">
                          <a:solidFill>
                            <a:srgbClr val="000000"/>
                          </a:solidFill>
                          <a:latin typeface="乐多手写体" panose="02000503000000000000" charset="-122"/>
                          <a:ea typeface="乐多手写体" panose="02000503000000000000" charset="-122"/>
                        </a:rPr>
                        <a:t>1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期初余额</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696640.00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54635">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t"/>
                      <a:r>
                        <a:rPr lang="en-US" altLang="zh-CN" sz="1500" b="1" i="0">
                          <a:solidFill>
                            <a:srgbClr val="000000"/>
                          </a:solidFill>
                          <a:latin typeface="乐多手写体" panose="02000503000000000000" charset="-122"/>
                          <a:ea typeface="乐多手写体" panose="02000503000000000000" charset="-122"/>
                        </a:rPr>
                        <a:t>11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银收</a:t>
                      </a:r>
                      <a:r>
                        <a:rPr lang="en-US" altLang="zh-CN" sz="1500" b="1" i="0">
                          <a:solidFill>
                            <a:srgbClr val="000000"/>
                          </a:solidFill>
                          <a:latin typeface="乐多手写体" panose="02000503000000000000" charset="-122"/>
                          <a:ea typeface="乐多手写体" panose="02000503000000000000" charset="-122"/>
                        </a:rPr>
                        <a:t>1</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向银行借款</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zh-CN" altLang="en-US" sz="1500" b="1" i="0">
                          <a:solidFill>
                            <a:srgbClr val="000000"/>
                          </a:solidFill>
                          <a:latin typeface="乐多手写体" panose="02000503000000000000" charset="-122"/>
                          <a:ea typeface="乐多手写体" panose="02000503000000000000" charset="-122"/>
                        </a:rPr>
                        <a:t>短期借款</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t"/>
                      <a:r>
                        <a:rPr lang="en-US" altLang="zh-CN" sz="1500" b="1" i="0">
                          <a:solidFill>
                            <a:srgbClr val="000000"/>
                          </a:solidFill>
                          <a:latin typeface="乐多手写体" panose="02000503000000000000" charset="-122"/>
                          <a:ea typeface="乐多手写体" panose="02000503000000000000" charset="-122"/>
                        </a:rPr>
                        <a:t>200000.00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896640.00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54000">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t"/>
                      <a:r>
                        <a:rPr lang="en-US" altLang="zh-CN" sz="1500" b="1" i="0">
                          <a:solidFill>
                            <a:srgbClr val="000000"/>
                          </a:solidFill>
                          <a:latin typeface="乐多手写体" panose="02000503000000000000" charset="-122"/>
                          <a:ea typeface="乐多手写体" panose="02000503000000000000" charset="-122"/>
                        </a:rPr>
                        <a:t>15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银付</a:t>
                      </a:r>
                      <a:r>
                        <a:rPr lang="en-US" altLang="zh-CN" sz="1500" b="1" i="0">
                          <a:solidFill>
                            <a:srgbClr val="000000"/>
                          </a:solidFill>
                          <a:latin typeface="乐多手写体" panose="02000503000000000000" charset="-122"/>
                          <a:ea typeface="乐多手写体" panose="02000503000000000000" charset="-122"/>
                        </a:rPr>
                        <a:t>1</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购进运输卡车</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zh-CN" altLang="en-US" sz="1500" b="1" i="0">
                          <a:solidFill>
                            <a:srgbClr val="000000"/>
                          </a:solidFill>
                          <a:latin typeface="乐多手写体" panose="02000503000000000000" charset="-122"/>
                          <a:ea typeface="乐多手写体" panose="02000503000000000000" charset="-122"/>
                        </a:rPr>
                        <a:t>固定资产</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226000.00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670640.00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54635">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t"/>
                      <a:r>
                        <a:rPr lang="en-US" altLang="zh-CN" sz="1500" b="1" i="0">
                          <a:solidFill>
                            <a:srgbClr val="000000"/>
                          </a:solidFill>
                          <a:latin typeface="乐多手写体" panose="02000503000000000000" charset="-122"/>
                          <a:ea typeface="乐多手写体" panose="02000503000000000000" charset="-122"/>
                        </a:rPr>
                        <a:t>17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银付</a:t>
                      </a:r>
                      <a:r>
                        <a:rPr lang="en-US" altLang="zh-CN" sz="1500" b="1" i="0">
                          <a:solidFill>
                            <a:srgbClr val="000000"/>
                          </a:solidFill>
                          <a:latin typeface="乐多手写体" panose="02000503000000000000" charset="-122"/>
                          <a:ea typeface="乐多手写体" panose="02000503000000000000" charset="-122"/>
                        </a:rPr>
                        <a:t>2</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提现备用</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zh-CN" altLang="en-US" sz="1500" b="1" i="0">
                          <a:solidFill>
                            <a:srgbClr val="000000"/>
                          </a:solidFill>
                          <a:latin typeface="乐多手写体" panose="02000503000000000000" charset="-122"/>
                          <a:ea typeface="乐多手写体" panose="02000503000000000000" charset="-122"/>
                        </a:rPr>
                        <a:t>库存现金</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1000.00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669640.00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497840">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t"/>
                      <a:r>
                        <a:rPr lang="en-US" altLang="zh-CN" sz="1500" b="1" i="0">
                          <a:solidFill>
                            <a:srgbClr val="000000"/>
                          </a:solidFill>
                          <a:latin typeface="乐多手写体" panose="02000503000000000000" charset="-122"/>
                          <a:ea typeface="乐多手写体" panose="02000503000000000000" charset="-122"/>
                        </a:rPr>
                        <a:t>21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银付</a:t>
                      </a:r>
                      <a:r>
                        <a:rPr lang="en-US" altLang="zh-CN" sz="1500" b="1" i="0">
                          <a:solidFill>
                            <a:srgbClr val="000000"/>
                          </a:solidFill>
                          <a:latin typeface="乐多手写体" panose="02000503000000000000" charset="-122"/>
                          <a:ea typeface="乐多手写体" panose="02000503000000000000" charset="-122"/>
                        </a:rPr>
                        <a:t>3</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用支票支付电话费</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zh-CN" altLang="en-US" sz="1500" b="1" i="0">
                          <a:solidFill>
                            <a:srgbClr val="000000"/>
                          </a:solidFill>
                          <a:latin typeface="乐多手写体" panose="02000503000000000000" charset="-122"/>
                          <a:ea typeface="乐多手写体" panose="02000503000000000000" charset="-122"/>
                        </a:rPr>
                        <a:t>管理费用</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5110.00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664530.00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503555">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t"/>
                      <a:r>
                        <a:rPr lang="en-US" altLang="zh-CN" sz="1500" b="1" i="0">
                          <a:solidFill>
                            <a:srgbClr val="000000"/>
                          </a:solidFill>
                          <a:latin typeface="乐多手写体" panose="02000503000000000000" charset="-122"/>
                          <a:ea typeface="乐多手写体" panose="02000503000000000000" charset="-122"/>
                        </a:rPr>
                        <a:t>22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银付</a:t>
                      </a:r>
                      <a:r>
                        <a:rPr lang="en-US" altLang="zh-CN" sz="1500" b="1" i="0">
                          <a:solidFill>
                            <a:srgbClr val="000000"/>
                          </a:solidFill>
                          <a:latin typeface="乐多手写体" panose="02000503000000000000" charset="-122"/>
                          <a:ea typeface="乐多手写体" panose="02000503000000000000" charset="-122"/>
                        </a:rPr>
                        <a:t>4</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购进材料</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zh-CN" altLang="en-US" sz="1500" b="1" i="0">
                          <a:solidFill>
                            <a:srgbClr val="000000"/>
                          </a:solidFill>
                          <a:latin typeface="乐多手写体" panose="02000503000000000000" charset="-122"/>
                          <a:ea typeface="乐多手写体" panose="02000503000000000000" charset="-122"/>
                        </a:rPr>
                        <a:t>原材料</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226000.00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438530.00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497840">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t"/>
                      <a:r>
                        <a:rPr lang="en-US" altLang="zh-CN" sz="1500" b="1" i="0">
                          <a:solidFill>
                            <a:srgbClr val="000000"/>
                          </a:solidFill>
                          <a:latin typeface="乐多手写体" panose="02000503000000000000" charset="-122"/>
                          <a:ea typeface="乐多手写体" panose="02000503000000000000" charset="-122"/>
                        </a:rPr>
                        <a:t>23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银付</a:t>
                      </a:r>
                      <a:r>
                        <a:rPr lang="en-US" altLang="zh-CN" sz="1500" b="1" i="0">
                          <a:solidFill>
                            <a:srgbClr val="000000"/>
                          </a:solidFill>
                          <a:latin typeface="乐多手写体" panose="02000503000000000000" charset="-122"/>
                          <a:ea typeface="乐多手写体" panose="02000503000000000000" charset="-122"/>
                        </a:rPr>
                        <a:t>5</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代垫销售运杂费</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zh-CN" altLang="en-US" sz="1500" b="1" i="0">
                          <a:solidFill>
                            <a:srgbClr val="000000"/>
                          </a:solidFill>
                          <a:latin typeface="乐多手写体" panose="02000503000000000000" charset="-122"/>
                          <a:ea typeface="乐多手写体" panose="02000503000000000000" charset="-122"/>
                        </a:rPr>
                        <a:t>应收账款</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1450.00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437080.00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503555">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t"/>
                      <a:r>
                        <a:rPr lang="en-US" altLang="zh-CN" sz="1500" b="1" i="0">
                          <a:solidFill>
                            <a:srgbClr val="000000"/>
                          </a:solidFill>
                          <a:latin typeface="乐多手写体" panose="02000503000000000000" charset="-122"/>
                          <a:ea typeface="乐多手写体" panose="02000503000000000000" charset="-122"/>
                        </a:rPr>
                        <a:t>23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银付</a:t>
                      </a:r>
                      <a:r>
                        <a:rPr lang="en-US" altLang="zh-CN" sz="1500" b="1" i="0">
                          <a:solidFill>
                            <a:srgbClr val="000000"/>
                          </a:solidFill>
                          <a:latin typeface="乐多手写体" panose="02000503000000000000" charset="-122"/>
                          <a:ea typeface="乐多手写体" panose="02000503000000000000" charset="-122"/>
                        </a:rPr>
                        <a:t>6</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偿还上月购料款</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zh-CN" altLang="en-US" sz="1500" b="1" i="0">
                          <a:solidFill>
                            <a:srgbClr val="000000"/>
                          </a:solidFill>
                          <a:latin typeface="乐多手写体" panose="02000503000000000000" charset="-122"/>
                          <a:ea typeface="乐多手写体" panose="02000503000000000000" charset="-122"/>
                        </a:rPr>
                        <a:t>应付账款</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306000.00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131080.00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503555">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t"/>
                      <a:r>
                        <a:rPr lang="en-US" altLang="zh-CN" sz="1500" b="1" i="0">
                          <a:solidFill>
                            <a:srgbClr val="000000"/>
                          </a:solidFill>
                          <a:latin typeface="乐多手写体" panose="02000503000000000000" charset="-122"/>
                          <a:ea typeface="乐多手写体" panose="02000503000000000000" charset="-122"/>
                        </a:rPr>
                        <a:t>25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银付</a:t>
                      </a:r>
                      <a:r>
                        <a:rPr lang="en-US" altLang="zh-CN" sz="1500" b="1" i="0">
                          <a:solidFill>
                            <a:srgbClr val="000000"/>
                          </a:solidFill>
                          <a:latin typeface="乐多手写体" panose="02000503000000000000" charset="-122"/>
                          <a:ea typeface="乐多手写体" panose="02000503000000000000" charset="-122"/>
                        </a:rPr>
                        <a:t>7</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支付广告费</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zh-CN" altLang="en-US" sz="1500" b="1" i="0">
                          <a:solidFill>
                            <a:srgbClr val="000000"/>
                          </a:solidFill>
                          <a:latin typeface="乐多手写体" panose="02000503000000000000" charset="-122"/>
                          <a:ea typeface="乐多手写体" panose="02000503000000000000" charset="-122"/>
                        </a:rPr>
                        <a:t>销售费用</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1900.00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129180.00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54000">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t"/>
                      <a:r>
                        <a:rPr lang="en-US" altLang="zh-CN" sz="1500" b="1" i="0">
                          <a:solidFill>
                            <a:srgbClr val="000000"/>
                          </a:solidFill>
                          <a:latin typeface="乐多手写体" panose="02000503000000000000" charset="-122"/>
                          <a:ea typeface="乐多手写体" panose="02000503000000000000" charset="-122"/>
                        </a:rPr>
                        <a:t>27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银收</a:t>
                      </a:r>
                      <a:r>
                        <a:rPr lang="en-US" altLang="zh-CN" sz="1500" b="1" i="0">
                          <a:solidFill>
                            <a:srgbClr val="000000"/>
                          </a:solidFill>
                          <a:latin typeface="乐多手写体" panose="02000503000000000000" charset="-122"/>
                          <a:ea typeface="乐多手写体" panose="02000503000000000000" charset="-122"/>
                        </a:rPr>
                        <a:t>2</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收回销货款</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zh-CN" altLang="en-US" sz="1500" b="1" i="0">
                          <a:solidFill>
                            <a:srgbClr val="000000"/>
                          </a:solidFill>
                          <a:latin typeface="乐多手写体" panose="02000503000000000000" charset="-122"/>
                          <a:ea typeface="乐多手写体" panose="02000503000000000000" charset="-122"/>
                        </a:rPr>
                        <a:t>应收账款</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t"/>
                      <a:r>
                        <a:rPr lang="en-US" altLang="zh-CN" sz="1500" b="1" i="0">
                          <a:solidFill>
                            <a:srgbClr val="000000"/>
                          </a:solidFill>
                          <a:latin typeface="乐多手写体" panose="02000503000000000000" charset="-122"/>
                          <a:ea typeface="乐多手写体" panose="02000503000000000000" charset="-122"/>
                        </a:rPr>
                        <a:t>586458.00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r" fontAlgn="t"/>
                      <a:r>
                        <a:rPr lang="en-US" altLang="zh-CN" sz="1500" b="1" i="0">
                          <a:solidFill>
                            <a:srgbClr val="000000"/>
                          </a:solidFill>
                          <a:latin typeface="乐多手写体" panose="02000503000000000000" charset="-122"/>
                          <a:ea typeface="乐多手写体" panose="02000503000000000000" charset="-122"/>
                        </a:rPr>
                        <a:t>715638.00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54000">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1500" b="1" i="0">
                          <a:solidFill>
                            <a:srgbClr val="000000"/>
                          </a:solidFill>
                          <a:latin typeface="乐多手写体" panose="02000503000000000000" charset="-122"/>
                          <a:ea typeface="乐多手写体" panose="02000503000000000000" charset="-122"/>
                        </a:rPr>
                        <a:t>31</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本月合计</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1500" b="1" i="0">
                          <a:solidFill>
                            <a:srgbClr val="000000"/>
                          </a:solidFill>
                          <a:latin typeface="乐多手写体" panose="02000503000000000000" charset="-122"/>
                          <a:ea typeface="乐多手写体" panose="02000503000000000000" charset="-122"/>
                        </a:rPr>
                        <a:t>786458.00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1500" b="1" i="0">
                          <a:solidFill>
                            <a:srgbClr val="000000"/>
                          </a:solidFill>
                          <a:latin typeface="乐多手写体" panose="02000503000000000000" charset="-122"/>
                          <a:ea typeface="乐多手写体" panose="02000503000000000000" charset="-122"/>
                        </a:rPr>
                        <a:t>767460.00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1500" b="1" i="0">
                          <a:solidFill>
                            <a:srgbClr val="000000"/>
                          </a:solidFill>
                          <a:latin typeface="乐多手写体" panose="02000503000000000000" charset="-122"/>
                          <a:ea typeface="乐多手写体" panose="02000503000000000000" charset="-122"/>
                        </a:rPr>
                        <a:t>1502096.00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68605">
                <a:tc>
                  <a:txBody>
                    <a:bodyPr/>
                    <a:p>
                      <a:pPr algn="l" fontAlgn="t"/>
                      <a:endParaRPr sz="1500" b="1" i="0">
                        <a:solidFill>
                          <a:srgbClr val="000000"/>
                        </a:solidFill>
                        <a:latin typeface="Arial" panose="020B0604020202020204"/>
                        <a:ea typeface="Arial" panose="020B0604020202020204"/>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1500" b="1" i="0">
                          <a:solidFill>
                            <a:srgbClr val="000000"/>
                          </a:solidFill>
                          <a:latin typeface="乐多手写体" panose="02000503000000000000" charset="-122"/>
                          <a:ea typeface="乐多手写体" panose="02000503000000000000" charset="-122"/>
                        </a:rPr>
                        <a:t>31</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Arial" panose="020B0604020202020204"/>
                        <a:ea typeface="Arial" panose="020B0604020202020204"/>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r>
                        <a:rPr lang="zh-CN" altLang="en-US" sz="1500" b="1" i="0">
                          <a:solidFill>
                            <a:srgbClr val="000000"/>
                          </a:solidFill>
                          <a:latin typeface="乐多手写体" panose="02000503000000000000" charset="-122"/>
                          <a:ea typeface="乐多手写体" panose="02000503000000000000" charset="-122"/>
                        </a:rPr>
                        <a:t>本季合计</a:t>
                      </a:r>
                      <a:endParaRPr lang="zh-CN" altLang="en-US"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l" fontAlgn="t"/>
                      <a:endParaRPr sz="1500" b="1" i="0">
                        <a:solidFill>
                          <a:srgbClr val="000000"/>
                        </a:solidFill>
                        <a:latin typeface="乐多手写体" panose="02000503000000000000" charset="-122"/>
                        <a:ea typeface="乐多手写体" panose="02000503000000000000" charset="-122"/>
                      </a:endParaRPr>
                    </a:p>
                  </a:txBody>
                  <a:tcPr marL="6667" marR="6667" marT="6667"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1500" b="1" i="0">
                          <a:solidFill>
                            <a:srgbClr val="000000"/>
                          </a:solidFill>
                          <a:latin typeface="乐多手写体" panose="02000503000000000000" charset="-122"/>
                          <a:ea typeface="乐多手写体" panose="02000503000000000000" charset="-122"/>
                        </a:rPr>
                        <a:t>1587209.00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1500" b="1" i="0">
                          <a:solidFill>
                            <a:srgbClr val="000000"/>
                          </a:solidFill>
                          <a:latin typeface="乐多手写体" panose="02000503000000000000" charset="-122"/>
                          <a:ea typeface="乐多手写体" panose="02000503000000000000" charset="-122"/>
                        </a:rPr>
                        <a:t>1689087.00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1500" b="1" i="0">
                          <a:solidFill>
                            <a:srgbClr val="000000"/>
                          </a:solidFill>
                          <a:latin typeface="乐多手写体" panose="02000503000000000000" charset="-122"/>
                          <a:ea typeface="乐多手写体" panose="02000503000000000000" charset="-122"/>
                        </a:rPr>
                        <a:t>1502096.00 </a:t>
                      </a:r>
                      <a:endParaRPr lang="en-US" altLang="zh-CN" sz="1500" b="1" i="0">
                        <a:solidFill>
                          <a:srgbClr val="000000"/>
                        </a:solidFill>
                        <a:latin typeface="乐多手写体" panose="02000503000000000000" charset="-122"/>
                        <a:ea typeface="乐多手写体" panose="02000503000000000000"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cxnSp>
        <p:nvCxnSpPr>
          <p:cNvPr id="6" name="直接连接符 5"/>
          <p:cNvCxnSpPr/>
          <p:nvPr/>
        </p:nvCxnSpPr>
        <p:spPr>
          <a:xfrm>
            <a:off x="1985645" y="5930265"/>
            <a:ext cx="7998460" cy="19050"/>
          </a:xfrm>
          <a:prstGeom prst="line">
            <a:avLst/>
          </a:prstGeom>
          <a:ln w="31750">
            <a:solidFill>
              <a:srgbClr val="C00000"/>
            </a:solidFill>
          </a:ln>
        </p:spPr>
        <p:style>
          <a:lnRef idx="2">
            <a:schemeClr val="accent1"/>
          </a:lnRef>
          <a:fillRef idx="0">
            <a:srgbClr val="FFFFFF"/>
          </a:fillRef>
          <a:effectRef idx="0">
            <a:srgbClr val="FFFFFF"/>
          </a:effectRef>
          <a:fontRef idx="minor">
            <a:schemeClr val="tx1"/>
          </a:fontRef>
        </p:style>
      </p:cxnSp>
      <p:cxnSp>
        <p:nvCxnSpPr>
          <p:cNvPr id="7" name="直接连接符 6"/>
          <p:cNvCxnSpPr/>
          <p:nvPr/>
        </p:nvCxnSpPr>
        <p:spPr>
          <a:xfrm>
            <a:off x="1991360" y="6209665"/>
            <a:ext cx="7920990" cy="0"/>
          </a:xfrm>
          <a:prstGeom prst="line">
            <a:avLst/>
          </a:prstGeom>
          <a:ln w="31750">
            <a:solidFill>
              <a:srgbClr val="C00000"/>
            </a:solidFill>
          </a:ln>
        </p:spPr>
        <p:style>
          <a:lnRef idx="2">
            <a:schemeClr val="accent1"/>
          </a:lnRef>
          <a:fillRef idx="0">
            <a:srgbClr val="FFFFFF"/>
          </a:fillRef>
          <a:effectRef idx="0">
            <a:srgbClr val="FFFFFF"/>
          </a:effectRef>
          <a:fontRef idx="minor">
            <a:schemeClr val="tx1"/>
          </a:fontRef>
        </p:style>
      </p:cxnSp>
      <p:cxnSp>
        <p:nvCxnSpPr>
          <p:cNvPr id="8" name="直接连接符 7"/>
          <p:cNvCxnSpPr/>
          <p:nvPr/>
        </p:nvCxnSpPr>
        <p:spPr>
          <a:xfrm>
            <a:off x="1991360" y="5681980"/>
            <a:ext cx="7998460" cy="19050"/>
          </a:xfrm>
          <a:prstGeom prst="line">
            <a:avLst/>
          </a:prstGeom>
          <a:ln w="31750">
            <a:solidFill>
              <a:srgbClr val="C00000"/>
            </a:solidFill>
          </a:ln>
        </p:spPr>
        <p:style>
          <a:lnRef idx="2">
            <a:schemeClr val="accent1"/>
          </a:lnRef>
          <a:fillRef idx="0">
            <a:srgbClr val="FFFFFF"/>
          </a:fillRef>
          <a:effectRef idx="0">
            <a:srgbClr val="FFFFFF"/>
          </a:effectRef>
          <a:fontRef idx="minor">
            <a:schemeClr val="tx1"/>
          </a:fontRef>
        </p:style>
      </p:cxn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2"/>
          <p:cNvSpPr/>
          <p:nvPr>
            <p:ph type="ctrTitle" idx="1"/>
            <p:custDataLst>
              <p:tags r:id="rId1"/>
            </p:custDataLst>
          </p:nvPr>
        </p:nvSpPr>
        <p:spPr>
          <a:xfrm>
            <a:off x="5132546" y="3143250"/>
            <a:ext cx="4445318" cy="627221"/>
          </a:xfrm>
        </p:spPr>
        <p:txBody>
          <a:bodyPr>
            <a:normAutofit/>
            <a:scene3d>
              <a:camera prst="orthographicFront"/>
              <a:lightRig rig="threePt" dir="t"/>
            </a:scene3d>
          </a:bodyPr>
          <a:p>
            <a:r>
              <a:rPr sz="3200">
                <a:latin typeface="方正粗黑宋简体" panose="02000000000000000000" charset="-122"/>
                <a:ea typeface="方正大黑体_GBK" panose="02010600010101010101" charset="-122"/>
              </a:rPr>
              <a:t>对账</a:t>
            </a:r>
            <a:endParaRPr sz="3200">
              <a:latin typeface="方正粗黑宋简体" panose="02000000000000000000" charset="-122"/>
              <a:ea typeface="方正大黑体_GBK" panose="02010600010101010101" charset="-122"/>
            </a:endParaRPr>
          </a:p>
        </p:txBody>
      </p:sp>
      <p:sp>
        <p:nvSpPr>
          <p:cNvPr id="19" name="文本框 18"/>
          <p:cNvSpPr txBox="1"/>
          <p:nvPr>
            <p:custDataLst>
              <p:tags r:id="rId2"/>
            </p:custDataLst>
          </p:nvPr>
        </p:nvSpPr>
        <p:spPr>
          <a:xfrm>
            <a:off x="3017996" y="2582936"/>
            <a:ext cx="1767635" cy="1672591"/>
          </a:xfrm>
          <a:prstGeom prst="rect">
            <a:avLst/>
          </a:prstGeom>
          <a:noFill/>
        </p:spPr>
        <p:txBody>
          <a:bodyPr wrap="square" rtlCol="0" anchor="ctr" anchorCtr="1"/>
          <a:p>
            <a:pPr algn="r"/>
            <a:r>
              <a:rPr lang="en-US" altLang="zh-CN" sz="3600" b="1" dirty="0">
                <a:solidFill>
                  <a:srgbClr val="002060"/>
                </a:solidFill>
                <a:latin typeface="方正粗黑宋简体" panose="02000000000000000000" charset="-122"/>
                <a:ea typeface="方正大黑体_GBK" panose="02010600010101010101" charset="-122"/>
                <a:cs typeface="汉仪粗简黑简" panose="00020600040101010101" charset="-122"/>
              </a:rPr>
              <a:t>01</a:t>
            </a:r>
            <a:endParaRPr lang="en-US" altLang="zh-CN" sz="3600" b="1" dirty="0">
              <a:solidFill>
                <a:srgbClr val="002060"/>
              </a:solidFill>
              <a:latin typeface="方正粗黑宋简体" panose="02000000000000000000" charset="-122"/>
              <a:ea typeface="方正大黑体_GBK" panose="02010600010101010101" charset="-122"/>
              <a:cs typeface="汉仪粗简黑简" panose="00020600040101010101" charset="-122"/>
            </a:endParaRPr>
          </a:p>
        </p:txBody>
      </p:sp>
      <p:cxnSp>
        <p:nvCxnSpPr>
          <p:cNvPr id="20" name="直接连接符 19"/>
          <p:cNvCxnSpPr/>
          <p:nvPr>
            <p:custDataLst>
              <p:tags r:id="rId3"/>
            </p:custDataLst>
          </p:nvPr>
        </p:nvCxnSpPr>
        <p:spPr>
          <a:xfrm>
            <a:off x="4907594" y="3156396"/>
            <a:ext cx="0" cy="614152"/>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ustDataLst>
      <p:tags r:id="rId4"/>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2800">
                <a:latin typeface="方正粗黑宋简体" panose="02000000000000000000" charset="-122"/>
                <a:ea typeface="方正大黑体_GBK" panose="02010600010101010101" charset="-122"/>
              </a:rPr>
              <a:t>３、年结</a:t>
            </a:r>
            <a:br>
              <a:rPr lang="zh-CN" altLang="en-US" sz="2800">
                <a:latin typeface="方正粗黑宋简体" panose="02000000000000000000" charset="-122"/>
                <a:ea typeface="方正大黑体_GBK" panose="02010600010101010101" charset="-122"/>
              </a:rPr>
            </a:br>
            <a:endParaRPr lang="zh-CN" altLang="en-US" sz="2800">
              <a:latin typeface="方正粗黑宋简体" panose="02000000000000000000" charset="-122"/>
              <a:ea typeface="方正大黑体_GBK" panose="02010600010101010101" charset="-122"/>
            </a:endParaRPr>
          </a:p>
        </p:txBody>
      </p:sp>
      <p:sp>
        <p:nvSpPr>
          <p:cNvPr id="3" name="内容占位符 2"/>
          <p:cNvSpPr>
            <a:spLocks noGrp="1"/>
          </p:cNvSpPr>
          <p:nvPr>
            <p:ph idx="1"/>
          </p:nvPr>
        </p:nvSpPr>
        <p:spPr/>
        <p:txBody>
          <a:bodyPr/>
          <a:p>
            <a:pPr>
              <a:lnSpc>
                <a:spcPct val="150000"/>
              </a:lnSpc>
            </a:pPr>
            <a:r>
              <a:rPr lang="zh-CN" altLang="en-US" sz="2600">
                <a:latin typeface="方正粗黑宋简体" panose="02000000000000000000" charset="-122"/>
                <a:ea typeface="方正大黑体_GBK" panose="02010600010101010101" charset="-122"/>
              </a:rPr>
              <a:t>年度结账，即每年年末进行的结账。其方法是：在本年最后一个季度的季度结账的下一行的</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摘要</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栏内注明</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本年累计</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字样，并加计累计数用蓝字填入。然后在此行下面划通栏双红线，表示全年经济业务的登账工作至此全部结束。最后再在年结线下面的</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摘要</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栏内加盖</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结转下年</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字样；在下一会计年度新建有关会计账簿的第一行余额栏内填写上年结转的余额，并在</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摘要</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栏内注明</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上年结转</a:t>
            </a:r>
            <a:r>
              <a:rPr lang="en-US" altLang="zh-CN" sz="2600">
                <a:latin typeface="方正粗黑宋简体" panose="02000000000000000000" charset="-122"/>
                <a:ea typeface="方正大黑体_GBK" panose="02010600010101010101" charset="-122"/>
              </a:rPr>
              <a:t>”</a:t>
            </a:r>
            <a:r>
              <a:rPr lang="zh-CN" altLang="en-US" sz="2600">
                <a:latin typeface="方正粗黑宋简体" panose="02000000000000000000" charset="-122"/>
                <a:ea typeface="方正大黑体_GBK" panose="02010600010101010101" charset="-122"/>
              </a:rPr>
              <a:t>字样。</a:t>
            </a:r>
            <a:endParaRPr lang="zh-CN" altLang="en-US" sz="2600">
              <a:latin typeface="方正粗黑宋简体" panose="02000000000000000000" charset="-122"/>
              <a:ea typeface="方正大黑体_GBK" panose="02010600010101010101" charset="-122"/>
            </a:endParaRPr>
          </a:p>
        </p:txBody>
      </p:sp>
    </p:spTree>
    <p:custDataLst>
      <p:tags r:id="rId1"/>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内容占位符 3"/>
          <p:cNvPicPr>
            <a:picLocks noChangeAspect="1"/>
          </p:cNvPicPr>
          <p:nvPr>
            <p:ph idx="1"/>
          </p:nvPr>
        </p:nvPicPr>
        <p:blipFill>
          <a:blip r:embed="rId1"/>
          <a:stretch>
            <a:fillRect/>
          </a:stretch>
        </p:blipFill>
        <p:spPr>
          <a:xfrm>
            <a:off x="2351405" y="332740"/>
            <a:ext cx="7432675" cy="6324600"/>
          </a:xfrm>
          <a:prstGeom prst="rect">
            <a:avLst/>
          </a:prstGeom>
        </p:spPr>
      </p:pic>
    </p:spTree>
    <p:custDataLst>
      <p:tags r:id="rId2"/>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descr="7b0a2020202022776f7264617274223a2022220a7d0a"/>
          <p:cNvSpPr txBox="1"/>
          <p:nvPr/>
        </p:nvSpPr>
        <p:spPr>
          <a:xfrm>
            <a:off x="4027170" y="2719705"/>
            <a:ext cx="5281295" cy="1029970"/>
          </a:xfrm>
          <a:prstGeom prst="rect">
            <a:avLst/>
          </a:prstGeom>
          <a:noFill/>
        </p:spPr>
        <p:txBody>
          <a:bodyPr wrap="square" rtlCol="0">
            <a:spAutoFit/>
          </a:bodyPr>
          <a:p>
            <a:r>
              <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rPr>
              <a:t>感谢您的观看</a:t>
            </a:r>
            <a:endPar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endParaRPr>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z="2800" b="0" spc="150">
                <a:latin typeface="方正粗黑宋简体" panose="02000000000000000000" charset="-122"/>
                <a:ea typeface="方正大黑体_GBK" panose="02010600010101010101" charset="-122"/>
                <a:cs typeface="+mn-cs"/>
                <a:sym typeface="+mn-ea"/>
              </a:rPr>
              <a:t>一、对账</a:t>
            </a:r>
            <a:endParaRPr lang="zh-CN" altLang="en-US" sz="2800" b="0" spc="150">
              <a:latin typeface="方正粗黑宋简体" panose="02000000000000000000" charset="-122"/>
              <a:ea typeface="方正大黑体_GBK" panose="02010600010101010101" charset="-122"/>
              <a:cs typeface="+mn-cs"/>
              <a:sym typeface="+mn-ea"/>
            </a:endParaRPr>
          </a:p>
        </p:txBody>
      </p:sp>
      <p:sp>
        <p:nvSpPr>
          <p:cNvPr id="3" name="内容占位符 2"/>
          <p:cNvSpPr>
            <a:spLocks noGrp="1"/>
          </p:cNvSpPr>
          <p:nvPr>
            <p:ph idx="1"/>
          </p:nvPr>
        </p:nvSpPr>
        <p:spPr>
          <a:xfrm>
            <a:off x="669925" y="1313180"/>
            <a:ext cx="10852150" cy="5027930"/>
          </a:xfrm>
        </p:spPr>
        <p:txBody>
          <a:bodyPr/>
          <a:p>
            <a:r>
              <a:rPr lang="zh-CN" altLang="en-US" sz="2600">
                <a:latin typeface="方正粗黑宋简体" panose="02000000000000000000" charset="-122"/>
                <a:ea typeface="方正大黑体_GBK" panose="02010600010101010101" charset="-122"/>
              </a:rPr>
              <a:t>对账，就是核对账目，定期对账簿、账户记录进行核对。</a:t>
            </a:r>
            <a:endParaRPr lang="zh-CN" altLang="en-US" sz="2600">
              <a:latin typeface="方正粗黑宋简体" panose="02000000000000000000" charset="-122"/>
              <a:ea typeface="方正大黑体_GBK" panose="02010600010101010101" charset="-122"/>
            </a:endParaRPr>
          </a:p>
          <a:p>
            <a:r>
              <a:rPr lang="zh-CN" altLang="en-US" sz="2600">
                <a:latin typeface="方正粗黑宋简体" panose="02000000000000000000" charset="-122"/>
                <a:ea typeface="方正大黑体_GBK" panose="02010600010101010101" charset="-122"/>
              </a:rPr>
              <a:t>对账的主要内容一般包括账证核对、账账核对和账实核对。</a:t>
            </a:r>
            <a:endParaRPr lang="zh-CN" altLang="en-US" sz="2600">
              <a:latin typeface="方正粗黑宋简体" panose="02000000000000000000" charset="-122"/>
              <a:ea typeface="方正大黑体_GBK" panose="02010600010101010101" charset="-122"/>
            </a:endParaRP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sz="2800" b="0" spc="150">
                <a:latin typeface="方正粗黑宋简体" panose="02000000000000000000" charset="-122"/>
                <a:ea typeface="方正大黑体_GBK" panose="02010600010101010101" charset="-122"/>
                <a:cs typeface="+mn-cs"/>
                <a:sym typeface="+mn-ea"/>
              </a:rPr>
              <a:t>（一）账证核对</a:t>
            </a:r>
            <a:endParaRPr lang="zh-CN" altLang="en-US" sz="2800" b="0" spc="150">
              <a:latin typeface="方正粗黑宋简体" panose="02000000000000000000" charset="-122"/>
              <a:ea typeface="方正大黑体_GBK" panose="02010600010101010101" charset="-122"/>
              <a:cs typeface="+mn-cs"/>
              <a:sym typeface="+mn-ea"/>
            </a:endParaRPr>
          </a:p>
        </p:txBody>
      </p:sp>
      <p:sp>
        <p:nvSpPr>
          <p:cNvPr id="3" name="内容占位符 2"/>
          <p:cNvSpPr>
            <a:spLocks noGrp="1"/>
          </p:cNvSpPr>
          <p:nvPr>
            <p:ph idx="1"/>
          </p:nvPr>
        </p:nvSpPr>
        <p:spPr>
          <a:xfrm>
            <a:off x="767037" y="1485273"/>
            <a:ext cx="10852237" cy="5388907"/>
          </a:xfrm>
        </p:spPr>
        <p:txBody>
          <a:bodyPr/>
          <a:p>
            <a:pPr>
              <a:lnSpc>
                <a:spcPct val="150000"/>
              </a:lnSpc>
            </a:pPr>
            <a:r>
              <a:rPr lang="zh-CN" altLang="en-US" sz="2600">
                <a:latin typeface="方正粗黑宋简体" panose="02000000000000000000" charset="-122"/>
                <a:ea typeface="方正大黑体_GBK" panose="02010600010101010101" charset="-122"/>
              </a:rPr>
              <a:t>账证核对就是核对会计账簿记录与原始凭证、记账凭证的时间、凭证字号、内容、金额是否一致，记账方向是否相符。</a:t>
            </a:r>
            <a:endParaRPr lang="zh-CN" altLang="en-US" sz="2600">
              <a:latin typeface="方正粗黑宋简体" panose="02000000000000000000" charset="-122"/>
              <a:ea typeface="方正大黑体_GBK" panose="02010600010101010101" charset="-122"/>
            </a:endParaRPr>
          </a:p>
        </p:txBody>
      </p:sp>
      <p:pic>
        <p:nvPicPr>
          <p:cNvPr id="4" name="图片 3"/>
          <p:cNvPicPr>
            <a:picLocks noChangeAspect="1"/>
          </p:cNvPicPr>
          <p:nvPr/>
        </p:nvPicPr>
        <p:blipFill>
          <a:blip r:embed="rId1"/>
          <a:stretch>
            <a:fillRect/>
          </a:stretch>
        </p:blipFill>
        <p:spPr>
          <a:xfrm>
            <a:off x="906145" y="3501390"/>
            <a:ext cx="5107940" cy="2596515"/>
          </a:xfrm>
          <a:prstGeom prst="rect">
            <a:avLst/>
          </a:prstGeom>
        </p:spPr>
      </p:pic>
      <p:pic>
        <p:nvPicPr>
          <p:cNvPr id="5" name="图片 4"/>
          <p:cNvPicPr>
            <a:picLocks noChangeAspect="1"/>
          </p:cNvPicPr>
          <p:nvPr/>
        </p:nvPicPr>
        <p:blipFill>
          <a:blip r:embed="rId2"/>
          <a:stretch>
            <a:fillRect/>
          </a:stretch>
        </p:blipFill>
        <p:spPr>
          <a:xfrm>
            <a:off x="7103745" y="3213100"/>
            <a:ext cx="3796030" cy="2859405"/>
          </a:xfrm>
          <a:prstGeom prst="rect">
            <a:avLst/>
          </a:prstGeom>
        </p:spPr>
      </p:pic>
      <p:sp>
        <p:nvSpPr>
          <p:cNvPr id="6" name="文本框 5"/>
          <p:cNvSpPr txBox="1"/>
          <p:nvPr/>
        </p:nvSpPr>
        <p:spPr>
          <a:xfrm>
            <a:off x="8400415" y="3644900"/>
            <a:ext cx="1647825" cy="398780"/>
          </a:xfrm>
          <a:prstGeom prst="rect">
            <a:avLst/>
          </a:prstGeom>
          <a:noFill/>
        </p:spPr>
        <p:txBody>
          <a:bodyPr wrap="square" rtlCol="0">
            <a:spAutoFit/>
          </a:bodyPr>
          <a:p>
            <a:r>
              <a:rPr lang="zh-CN" altLang="en-US" sz="2000"/>
              <a:t>总分类账</a:t>
            </a:r>
            <a:endParaRPr lang="zh-CN" altLang="en-US" sz="2000"/>
          </a:p>
        </p:txBody>
      </p:sp>
      <p:cxnSp>
        <p:nvCxnSpPr>
          <p:cNvPr id="7" name="直接箭头连接符 6"/>
          <p:cNvCxnSpPr>
            <a:endCxn id="5" idx="1"/>
          </p:cNvCxnSpPr>
          <p:nvPr/>
        </p:nvCxnSpPr>
        <p:spPr>
          <a:xfrm>
            <a:off x="6163310" y="4632325"/>
            <a:ext cx="940435" cy="10795"/>
          </a:xfrm>
          <a:prstGeom prst="straightConnector1">
            <a:avLst/>
          </a:prstGeom>
          <a:ln>
            <a:solidFill>
              <a:schemeClr val="tx1"/>
            </a:solidFill>
            <a:headEnd type="arrow"/>
            <a:tailEnd type="arrow"/>
          </a:ln>
        </p:spPr>
        <p:style>
          <a:lnRef idx="2">
            <a:schemeClr val="accent1"/>
          </a:lnRef>
          <a:fillRef idx="0">
            <a:srgbClr val="FFFFFF"/>
          </a:fillRef>
          <a:effectRef idx="0">
            <a:srgbClr val="FFFFFF"/>
          </a:effectRef>
          <a:fontRef idx="minor">
            <a:schemeClr val="tx1"/>
          </a:fontRef>
        </p:style>
      </p:cxnSp>
      <p:sp>
        <p:nvSpPr>
          <p:cNvPr id="8" name="文本框 7"/>
          <p:cNvSpPr txBox="1"/>
          <p:nvPr/>
        </p:nvSpPr>
        <p:spPr>
          <a:xfrm>
            <a:off x="6262370" y="4138295"/>
            <a:ext cx="769620" cy="368300"/>
          </a:xfrm>
          <a:prstGeom prst="rect">
            <a:avLst/>
          </a:prstGeom>
          <a:noFill/>
        </p:spPr>
        <p:txBody>
          <a:bodyPr wrap="square" rtlCol="0">
            <a:spAutoFit/>
          </a:bodyPr>
          <a:p>
            <a:r>
              <a:rPr lang="zh-CN" altLang="en-US"/>
              <a:t>核对</a:t>
            </a:r>
            <a:endParaRPr lang="zh-CN" altLang="en-US"/>
          </a:p>
        </p:txBody>
      </p:sp>
    </p:spTree>
    <p:custDataLst>
      <p:tags r:id="rId3"/>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3"/>
          <p:cNvSpPr>
            <a:spLocks noGrp="1" noChangeArrowheads="1"/>
          </p:cNvSpPr>
          <p:nvPr/>
        </p:nvSpPr>
        <p:spPr bwMode="auto">
          <a:xfrm>
            <a:off x="2724150" y="533400"/>
            <a:ext cx="611505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l" rtl="0" eaLnBrk="0" fontAlgn="base" hangingPunct="0">
              <a:spcBef>
                <a:spcPct val="20000"/>
              </a:spcBef>
              <a:spcAft>
                <a:spcPct val="0"/>
              </a:spcAft>
              <a:buClr>
                <a:schemeClr val="hlink"/>
              </a:buClr>
              <a:buFont typeface="Wingdings" panose="05000000000000000000" pitchFamily="2" charset="2"/>
              <a:defRPr sz="2800" b="1">
                <a:solidFill>
                  <a:schemeClr val="tx1"/>
                </a:solidFill>
                <a:latin typeface="+mn-lt"/>
                <a:ea typeface="+mn-ea"/>
                <a:cs typeface="+mn-cs"/>
              </a:defRPr>
            </a:lvl1pPr>
            <a:lvl2pPr algn="l" rtl="0" eaLnBrk="0" fontAlgn="base" hangingPunct="0">
              <a:spcBef>
                <a:spcPct val="20000"/>
              </a:spcBef>
              <a:spcAft>
                <a:spcPct val="0"/>
              </a:spcAft>
              <a:buClr>
                <a:schemeClr val="accent1"/>
              </a:buClr>
              <a:buFont typeface="Wingdings" panose="05000000000000000000" pitchFamily="2" charset="2"/>
              <a:defRPr sz="2400">
                <a:solidFill>
                  <a:schemeClr val="tx1"/>
                </a:solidFill>
                <a:latin typeface="+mn-lt"/>
                <a:ea typeface="+mn-ea"/>
              </a:defRPr>
            </a:lvl2pPr>
            <a:lvl3pPr algn="l" rtl="0" eaLnBrk="0" fontAlgn="base" hangingPunct="0">
              <a:spcBef>
                <a:spcPct val="20000"/>
              </a:spcBef>
              <a:spcAft>
                <a:spcPct val="0"/>
              </a:spcAft>
              <a:buClr>
                <a:schemeClr val="tx1"/>
              </a:buClr>
              <a:defRPr sz="2000">
                <a:solidFill>
                  <a:schemeClr val="tx1"/>
                </a:solidFill>
                <a:latin typeface="+mn-lt"/>
                <a:ea typeface="+mn-ea"/>
              </a:defRPr>
            </a:lvl3pPr>
            <a:lvl4pPr algn="l" rtl="0" eaLnBrk="0" fontAlgn="base" hangingPunct="0">
              <a:spcBef>
                <a:spcPct val="20000"/>
              </a:spcBef>
              <a:spcAft>
                <a:spcPct val="0"/>
              </a:spcAft>
              <a:defRPr>
                <a:solidFill>
                  <a:schemeClr val="tx1"/>
                </a:solidFill>
                <a:latin typeface="+mn-lt"/>
                <a:ea typeface="+mn-ea"/>
              </a:defRPr>
            </a:lvl4pPr>
            <a:lvl5pPr algn="l" rtl="0" eaLnBrk="0" fontAlgn="base" hangingPunct="0">
              <a:spcBef>
                <a:spcPct val="20000"/>
              </a:spcBef>
              <a:spcAft>
                <a:spcPct val="0"/>
              </a:spcAft>
              <a:defRPr sz="1600">
                <a:solidFill>
                  <a:schemeClr val="tx1"/>
                </a:solidFill>
                <a:latin typeface="+mn-lt"/>
                <a:ea typeface="+mn-ea"/>
              </a:defRPr>
            </a:lvl5pPr>
            <a:lvl6pPr marL="2514600" indent="-228600" algn="l" rtl="0" fontAlgn="base">
              <a:spcBef>
                <a:spcPct val="20000"/>
              </a:spcBef>
              <a:spcAft>
                <a:spcPct val="0"/>
              </a:spcAft>
              <a:buChar char="»"/>
              <a:defRPr sz="1600">
                <a:solidFill>
                  <a:schemeClr val="tx1"/>
                </a:solidFill>
                <a:latin typeface="+mn-lt"/>
                <a:ea typeface="+mn-ea"/>
              </a:defRPr>
            </a:lvl6pPr>
            <a:lvl7pPr marL="2971800" indent="-228600" algn="l" rtl="0" fontAlgn="base">
              <a:spcBef>
                <a:spcPct val="20000"/>
              </a:spcBef>
              <a:spcAft>
                <a:spcPct val="0"/>
              </a:spcAft>
              <a:buChar char="»"/>
              <a:defRPr sz="1600">
                <a:solidFill>
                  <a:schemeClr val="tx1"/>
                </a:solidFill>
                <a:latin typeface="+mn-lt"/>
                <a:ea typeface="+mn-ea"/>
              </a:defRPr>
            </a:lvl7pPr>
            <a:lvl8pPr marL="3429000" indent="-228600" algn="l" rtl="0" fontAlgn="base">
              <a:spcBef>
                <a:spcPct val="20000"/>
              </a:spcBef>
              <a:spcAft>
                <a:spcPct val="0"/>
              </a:spcAft>
              <a:buChar char="»"/>
              <a:defRPr sz="1600">
                <a:solidFill>
                  <a:schemeClr val="tx1"/>
                </a:solidFill>
                <a:latin typeface="+mn-lt"/>
                <a:ea typeface="+mn-ea"/>
              </a:defRPr>
            </a:lvl8pPr>
            <a:lvl9pPr marL="3886200" indent="-228600" algn="l" rtl="0" fontAlgn="base">
              <a:spcBef>
                <a:spcPct val="20000"/>
              </a:spcBef>
              <a:spcAft>
                <a:spcPct val="0"/>
              </a:spcAft>
              <a:buChar char="»"/>
              <a:defRPr sz="1600">
                <a:solidFill>
                  <a:schemeClr val="tx1"/>
                </a:solidFill>
                <a:latin typeface="+mn-lt"/>
                <a:ea typeface="+mn-ea"/>
              </a:defRPr>
            </a:lvl9pPr>
          </a:lstStyle>
          <a:p>
            <a:pPr marL="711200" indent="-711200" eaLnBrk="1" hangingPunct="1">
              <a:buClr>
                <a:srgbClr val="0000FF"/>
              </a:buClr>
            </a:pPr>
            <a:r>
              <a:rPr lang="zh-CN" altLang="en-US" sz="2600" dirty="0" smtClean="0">
                <a:solidFill>
                  <a:prstClr val="black"/>
                </a:solidFill>
                <a:latin typeface="方正粗黑宋简体" panose="02000000000000000000" charset="-122"/>
                <a:ea typeface="方正大黑体_GBK" panose="02010600010101010101" charset="-122"/>
              </a:rPr>
              <a:t> </a:t>
            </a:r>
            <a:endParaRPr lang="zh-CN" altLang="en-US" sz="2600" dirty="0" smtClean="0">
              <a:solidFill>
                <a:prstClr val="black"/>
              </a:solidFill>
              <a:latin typeface="方正粗黑宋简体" panose="02000000000000000000" charset="-122"/>
              <a:ea typeface="方正大黑体_GBK" panose="02010600010101010101" charset="-122"/>
            </a:endParaRPr>
          </a:p>
          <a:p>
            <a:pPr marL="711200" indent="-711200" eaLnBrk="1" hangingPunct="1">
              <a:buClr>
                <a:srgbClr val="0000FF"/>
              </a:buClr>
            </a:pPr>
            <a:endParaRPr lang="zh-CN" altLang="en-US" sz="2600" dirty="0" smtClean="0">
              <a:solidFill>
                <a:prstClr val="black"/>
              </a:solidFill>
              <a:latin typeface="方正粗黑宋简体" panose="02000000000000000000" charset="-122"/>
              <a:ea typeface="方正大黑体_GBK" panose="02010600010101010101" charset="-122"/>
            </a:endParaRPr>
          </a:p>
        </p:txBody>
      </p:sp>
      <p:pic>
        <p:nvPicPr>
          <p:cNvPr id="42" name="Picture 15" descr="银行存款日记账518"/>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895600" y="1066817"/>
            <a:ext cx="6572250" cy="2822575"/>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16" descr="银付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7159" y="3352800"/>
            <a:ext cx="4813697" cy="2971800"/>
          </a:xfrm>
          <a:prstGeom prst="rect">
            <a:avLst/>
          </a:prstGeom>
          <a:noFill/>
          <a:extLst>
            <a:ext uri="{909E8E84-426E-40DD-AFC4-6F175D3DCCD1}">
              <a14:hiddenFill xmlns:a14="http://schemas.microsoft.com/office/drawing/2010/main">
                <a:solidFill>
                  <a:srgbClr val="FFFFFF"/>
                </a:solidFill>
              </a14:hiddenFill>
            </a:ext>
          </a:extLst>
        </p:spPr>
      </p:pic>
      <p:sp>
        <p:nvSpPr>
          <p:cNvPr id="44" name="Oval 17"/>
          <p:cNvSpPr>
            <a:spLocks noChangeArrowheads="1"/>
          </p:cNvSpPr>
          <p:nvPr/>
        </p:nvSpPr>
        <p:spPr bwMode="auto">
          <a:xfrm>
            <a:off x="6096000" y="3657600"/>
            <a:ext cx="800100" cy="304800"/>
          </a:xfrm>
          <a:prstGeom prst="ellipse">
            <a:avLst/>
          </a:prstGeom>
          <a:solidFill>
            <a:srgbClr val="FFFF99">
              <a:alpha val="34000"/>
            </a:srgbClr>
          </a:solidFill>
          <a:ln w="9525">
            <a:solidFill>
              <a:schemeClr val="tx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9pPr>
          </a:lstStyle>
          <a:p>
            <a:endParaRPr lang="zh-CN" altLang="en-US" sz="2600">
              <a:solidFill>
                <a:prstClr val="black"/>
              </a:solidFill>
              <a:latin typeface="方正粗黑宋简体" panose="02000000000000000000" charset="-122"/>
              <a:ea typeface="方正大黑体_GBK" panose="02010600010101010101" charset="-122"/>
            </a:endParaRPr>
          </a:p>
        </p:txBody>
      </p:sp>
      <p:sp>
        <p:nvSpPr>
          <p:cNvPr id="46" name="Line 18"/>
          <p:cNvSpPr>
            <a:spLocks noChangeShapeType="1"/>
          </p:cNvSpPr>
          <p:nvPr/>
        </p:nvSpPr>
        <p:spPr bwMode="auto">
          <a:xfrm flipH="1" flipV="1">
            <a:off x="3124200" y="2743200"/>
            <a:ext cx="2971800" cy="1066800"/>
          </a:xfrm>
          <a:prstGeom prst="line">
            <a:avLst/>
          </a:prstGeom>
          <a:noFill/>
          <a:ln w="9525">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9pPr>
          </a:lstStyle>
          <a:p>
            <a:endParaRPr lang="zh-CN" altLang="en-US">
              <a:solidFill>
                <a:prstClr val="black"/>
              </a:solidFill>
              <a:latin typeface="方正粗黑宋简体" panose="02000000000000000000" charset="-122"/>
              <a:ea typeface="方正大黑体_GBK" panose="02010600010101010101" charset="-122"/>
            </a:endParaRPr>
          </a:p>
        </p:txBody>
      </p:sp>
      <p:sp>
        <p:nvSpPr>
          <p:cNvPr id="47" name="Oval 19"/>
          <p:cNvSpPr>
            <a:spLocks noChangeArrowheads="1"/>
          </p:cNvSpPr>
          <p:nvPr/>
        </p:nvSpPr>
        <p:spPr bwMode="auto">
          <a:xfrm>
            <a:off x="2895600" y="2362200"/>
            <a:ext cx="457200" cy="381000"/>
          </a:xfrm>
          <a:prstGeom prst="ellipse">
            <a:avLst/>
          </a:prstGeom>
          <a:solidFill>
            <a:srgbClr val="FFFF99">
              <a:alpha val="36000"/>
            </a:srgbClr>
          </a:solidFill>
          <a:ln w="9525">
            <a:solidFill>
              <a:schemeClr val="tx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9pPr>
          </a:lstStyle>
          <a:p>
            <a:endParaRPr lang="zh-CN" altLang="en-US" sz="2600">
              <a:solidFill>
                <a:prstClr val="black"/>
              </a:solidFill>
              <a:latin typeface="方正粗黑宋简体" panose="02000000000000000000" charset="-122"/>
              <a:ea typeface="方正大黑体_GBK" panose="02010600010101010101" charset="-122"/>
            </a:endParaRPr>
          </a:p>
        </p:txBody>
      </p:sp>
      <p:sp>
        <p:nvSpPr>
          <p:cNvPr id="48" name="Oval 20"/>
          <p:cNvSpPr>
            <a:spLocks noChangeArrowheads="1"/>
          </p:cNvSpPr>
          <p:nvPr/>
        </p:nvSpPr>
        <p:spPr bwMode="auto">
          <a:xfrm>
            <a:off x="7581900" y="3429000"/>
            <a:ext cx="1085850" cy="381000"/>
          </a:xfrm>
          <a:prstGeom prst="ellipse">
            <a:avLst/>
          </a:prstGeom>
          <a:solidFill>
            <a:srgbClr val="FFFF99">
              <a:alpha val="30000"/>
            </a:srgbClr>
          </a:solidFill>
          <a:ln w="9525">
            <a:solidFill>
              <a:schemeClr val="tx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9pPr>
          </a:lstStyle>
          <a:p>
            <a:endParaRPr lang="zh-CN" altLang="en-US" sz="2600">
              <a:solidFill>
                <a:prstClr val="black"/>
              </a:solidFill>
              <a:latin typeface="方正粗黑宋简体" panose="02000000000000000000" charset="-122"/>
              <a:ea typeface="方正大黑体_GBK" panose="02010600010101010101" charset="-122"/>
            </a:endParaRPr>
          </a:p>
        </p:txBody>
      </p:sp>
      <p:sp>
        <p:nvSpPr>
          <p:cNvPr id="49" name="Oval 21"/>
          <p:cNvSpPr>
            <a:spLocks noChangeArrowheads="1"/>
          </p:cNvSpPr>
          <p:nvPr/>
        </p:nvSpPr>
        <p:spPr bwMode="auto">
          <a:xfrm>
            <a:off x="3352800" y="2667000"/>
            <a:ext cx="514350" cy="381000"/>
          </a:xfrm>
          <a:prstGeom prst="ellipse">
            <a:avLst/>
          </a:prstGeom>
          <a:solidFill>
            <a:srgbClr val="FFFF99">
              <a:alpha val="39999"/>
            </a:srgbClr>
          </a:solidFill>
          <a:ln w="9525">
            <a:solidFill>
              <a:schemeClr val="tx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9pPr>
          </a:lstStyle>
          <a:p>
            <a:endParaRPr lang="zh-CN" altLang="en-US" sz="2600">
              <a:solidFill>
                <a:prstClr val="black"/>
              </a:solidFill>
              <a:latin typeface="方正粗黑宋简体" panose="02000000000000000000" charset="-122"/>
              <a:ea typeface="方正大黑体_GBK" panose="02010600010101010101" charset="-122"/>
            </a:endParaRPr>
          </a:p>
        </p:txBody>
      </p:sp>
      <p:sp>
        <p:nvSpPr>
          <p:cNvPr id="50" name="Line 22"/>
          <p:cNvSpPr>
            <a:spLocks noChangeShapeType="1"/>
          </p:cNvSpPr>
          <p:nvPr/>
        </p:nvSpPr>
        <p:spPr bwMode="auto">
          <a:xfrm flipH="1" flipV="1">
            <a:off x="3867150" y="2895600"/>
            <a:ext cx="3714750" cy="685800"/>
          </a:xfrm>
          <a:prstGeom prst="line">
            <a:avLst/>
          </a:prstGeom>
          <a:noFill/>
          <a:ln w="9525">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9pPr>
          </a:lstStyle>
          <a:p>
            <a:endParaRPr lang="zh-CN" altLang="en-US">
              <a:solidFill>
                <a:prstClr val="black"/>
              </a:solidFill>
              <a:latin typeface="方正粗黑宋简体" panose="02000000000000000000" charset="-122"/>
              <a:ea typeface="方正大黑体_GBK" panose="02010600010101010101" charset="-122"/>
            </a:endParaRPr>
          </a:p>
        </p:txBody>
      </p:sp>
      <p:sp>
        <p:nvSpPr>
          <p:cNvPr id="51" name="Oval 23"/>
          <p:cNvSpPr>
            <a:spLocks noChangeArrowheads="1"/>
          </p:cNvSpPr>
          <p:nvPr/>
        </p:nvSpPr>
        <p:spPr bwMode="auto">
          <a:xfrm>
            <a:off x="7296150" y="4267200"/>
            <a:ext cx="1371600" cy="457200"/>
          </a:xfrm>
          <a:prstGeom prst="ellipse">
            <a:avLst/>
          </a:prstGeom>
          <a:solidFill>
            <a:srgbClr val="FFFF99">
              <a:alpha val="39999"/>
            </a:srgbClr>
          </a:solidFill>
          <a:ln w="9525">
            <a:solidFill>
              <a:schemeClr val="tx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9pPr>
          </a:lstStyle>
          <a:p>
            <a:endParaRPr lang="zh-CN" altLang="en-US" sz="2600">
              <a:solidFill>
                <a:prstClr val="black"/>
              </a:solidFill>
              <a:latin typeface="方正粗黑宋简体" panose="02000000000000000000" charset="-122"/>
              <a:ea typeface="方正大黑体_GBK" panose="02010600010101010101" charset="-122"/>
            </a:endParaRPr>
          </a:p>
        </p:txBody>
      </p:sp>
      <p:sp>
        <p:nvSpPr>
          <p:cNvPr id="52" name="Oval 24"/>
          <p:cNvSpPr>
            <a:spLocks noChangeArrowheads="1"/>
          </p:cNvSpPr>
          <p:nvPr/>
        </p:nvSpPr>
        <p:spPr bwMode="auto">
          <a:xfrm>
            <a:off x="7296150" y="2667000"/>
            <a:ext cx="857250" cy="533400"/>
          </a:xfrm>
          <a:prstGeom prst="ellipse">
            <a:avLst/>
          </a:prstGeom>
          <a:solidFill>
            <a:srgbClr val="FFFF99">
              <a:alpha val="39999"/>
            </a:srgbClr>
          </a:solidFill>
          <a:ln w="9525">
            <a:solidFill>
              <a:schemeClr val="tx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9pPr>
          </a:lstStyle>
          <a:p>
            <a:endParaRPr lang="zh-CN" altLang="en-US" sz="2600">
              <a:solidFill>
                <a:prstClr val="black"/>
              </a:solidFill>
              <a:latin typeface="方正粗黑宋简体" panose="02000000000000000000" charset="-122"/>
              <a:ea typeface="方正大黑体_GBK" panose="02010600010101010101" charset="-122"/>
            </a:endParaRPr>
          </a:p>
        </p:txBody>
      </p:sp>
      <p:sp>
        <p:nvSpPr>
          <p:cNvPr id="53" name="Line 25"/>
          <p:cNvSpPr>
            <a:spLocks noChangeShapeType="1"/>
          </p:cNvSpPr>
          <p:nvPr/>
        </p:nvSpPr>
        <p:spPr bwMode="auto">
          <a:xfrm>
            <a:off x="7639050" y="3200400"/>
            <a:ext cx="114300" cy="1066800"/>
          </a:xfrm>
          <a:prstGeom prst="line">
            <a:avLst/>
          </a:prstGeom>
          <a:noFill/>
          <a:ln w="9525">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tx1"/>
                </a:solidFill>
                <a:latin typeface="Arial" panose="020B0604020202020204" pitchFamily="34" charset="0"/>
                <a:ea typeface="黑体" panose="02010609060101010101" pitchFamily="49" charset="-122"/>
                <a:cs typeface="+mn-cs"/>
              </a:defRPr>
            </a:lvl9pPr>
          </a:lstStyle>
          <a:p>
            <a:endParaRPr lang="zh-CN" altLang="en-US">
              <a:solidFill>
                <a:prstClr val="black"/>
              </a:solidFill>
              <a:latin typeface="方正粗黑宋简体" panose="02000000000000000000" charset="-122"/>
              <a:ea typeface="方正大黑体_GBK" panose="02010600010101010101" charset="-122"/>
            </a:endParaRPr>
          </a:p>
        </p:txBody>
      </p:sp>
      <p:pic>
        <p:nvPicPr>
          <p:cNvPr id="54" name="Picture 3" descr="记事贴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2816" y="201913"/>
            <a:ext cx="1807161" cy="118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矩形 54"/>
          <p:cNvSpPr/>
          <p:nvPr/>
        </p:nvSpPr>
        <p:spPr>
          <a:xfrm>
            <a:off x="1870883" y="470677"/>
            <a:ext cx="1511300" cy="491490"/>
          </a:xfrm>
          <a:prstGeom prst="rect">
            <a:avLst/>
          </a:prstGeom>
        </p:spPr>
        <p:txBody>
          <a:bodyPr wrap="none">
            <a:spAutoFit/>
          </a:bodyPr>
          <a:lstStyle/>
          <a:p>
            <a:r>
              <a:rPr lang="zh-CN" altLang="en-US" sz="2600" b="1" dirty="0">
                <a:solidFill>
                  <a:prstClr val="black"/>
                </a:solidFill>
                <a:latin typeface="方正粗黑宋简体" panose="02000000000000000000" charset="-122"/>
                <a:ea typeface="方正大黑体_GBK" panose="02010600010101010101" charset="-122"/>
              </a:rPr>
              <a:t>账证核对</a:t>
            </a:r>
            <a:endParaRPr lang="zh-CN" altLang="en-US" sz="2600" b="1" dirty="0">
              <a:solidFill>
                <a:prstClr val="black"/>
              </a:solidFill>
              <a:latin typeface="方正粗黑宋简体" panose="02000000000000000000" charset="-122"/>
              <a:ea typeface="方正大黑体_GBK" panose="02010600010101010101" charset="-122"/>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695917" y="260989"/>
            <a:ext cx="10852237" cy="441964"/>
          </a:xfrm>
        </p:spPr>
        <p:txBody>
          <a:bodyPr/>
          <a:p>
            <a:r>
              <a:rPr sz="2800" b="0" spc="150">
                <a:latin typeface="方正粗黑宋简体" panose="02000000000000000000" charset="-122"/>
                <a:ea typeface="方正大黑体_GBK" panose="02010600010101010101" charset="-122"/>
                <a:cs typeface="+mn-cs"/>
                <a:sym typeface="+mn-ea"/>
              </a:rPr>
              <a:t>（二）账账核对</a:t>
            </a:r>
            <a:endParaRPr lang="zh-CN" altLang="en-US" sz="2800">
              <a:latin typeface="方正粗黑宋简体" panose="02000000000000000000" charset="-122"/>
              <a:ea typeface="方正大黑体_GBK" panose="02010600010101010101" charset="-122"/>
            </a:endParaRPr>
          </a:p>
        </p:txBody>
      </p:sp>
      <p:sp>
        <p:nvSpPr>
          <p:cNvPr id="3" name="内容占位符 2"/>
          <p:cNvSpPr>
            <a:spLocks noGrp="1"/>
          </p:cNvSpPr>
          <p:nvPr>
            <p:ph idx="1"/>
          </p:nvPr>
        </p:nvSpPr>
        <p:spPr>
          <a:xfrm>
            <a:off x="623570" y="1340485"/>
            <a:ext cx="10944860" cy="5388610"/>
          </a:xfrm>
        </p:spPr>
        <p:txBody>
          <a:bodyPr>
            <a:noAutofit/>
          </a:bodyPr>
          <a:p>
            <a:r>
              <a:rPr lang="zh-CN" altLang="en-US" sz="2600">
                <a:latin typeface="方正粗黑宋简体" panose="02000000000000000000" charset="-122"/>
                <a:ea typeface="方正大黑体_GBK" panose="02010600010101010101" charset="-122"/>
              </a:rPr>
              <a:t>账账核对就是核对不同会计账簿之间的账簿记录是否相符。账账核对的内容包括：</a:t>
            </a:r>
            <a:endParaRPr lang="zh-CN" altLang="en-US" sz="2600">
              <a:latin typeface="方正粗黑宋简体" panose="02000000000000000000" charset="-122"/>
              <a:ea typeface="方正大黑体_GBK" panose="02010600010101010101" charset="-122"/>
            </a:endParaRPr>
          </a:p>
          <a:p>
            <a:r>
              <a:rPr lang="en-US" altLang="zh-CN" sz="2600">
                <a:latin typeface="方正粗黑宋简体" panose="02000000000000000000" charset="-122"/>
                <a:ea typeface="方正大黑体_GBK" panose="02010600010101010101" charset="-122"/>
              </a:rPr>
              <a:t>1</a:t>
            </a:r>
            <a:r>
              <a:rPr lang="zh-CN" altLang="en-US" sz="2600">
                <a:latin typeface="方正粗黑宋简体" panose="02000000000000000000" charset="-122"/>
                <a:ea typeface="方正大黑体_GBK" panose="02010600010101010101" charset="-122"/>
              </a:rPr>
              <a:t>、总分类账各账户本期借方发生额合计数与贷方发生额合计数是否相符；期末借方余额合计数与贷方余额合计数是否相符。</a:t>
            </a:r>
            <a:endParaRPr lang="zh-CN" altLang="en-US" sz="2600">
              <a:latin typeface="方正粗黑宋简体" panose="02000000000000000000" charset="-122"/>
              <a:ea typeface="方正大黑体_GBK" panose="02010600010101010101" charset="-122"/>
            </a:endParaRPr>
          </a:p>
          <a:p>
            <a:endParaRPr lang="zh-CN" altLang="en-US" sz="2600">
              <a:latin typeface="方正粗黑宋简体" panose="02000000000000000000" charset="-122"/>
              <a:ea typeface="方正大黑体_GBK" panose="02010600010101010101" charset="-122"/>
            </a:endParaRPr>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19381" y="188278"/>
            <a:ext cx="10972800" cy="1143001"/>
          </a:xfrm>
        </p:spPr>
        <p:txBody>
          <a:bodyPr/>
          <a:p>
            <a:r>
              <a:rPr lang="zh-CN" altLang="en-US" sz="2800" kern="1200" spc="150" dirty="0">
                <a:solidFill>
                  <a:srgbClr val="000000"/>
                </a:solidFill>
                <a:uFillTx/>
                <a:latin typeface="方正粗黑宋简体" panose="02000000000000000000" charset="-122"/>
                <a:ea typeface="方正大黑体_GBK" panose="02010600010101010101" charset="-122"/>
                <a:cs typeface="+mn-cs"/>
                <a:sym typeface="+mn-ea"/>
              </a:rPr>
              <a:t>（二）账账核对</a:t>
            </a:r>
            <a:endParaRPr lang="zh-CN" altLang="en-US"/>
          </a:p>
        </p:txBody>
      </p:sp>
      <p:sp>
        <p:nvSpPr>
          <p:cNvPr id="3" name="内容占位符 2"/>
          <p:cNvSpPr>
            <a:spLocks noGrp="1"/>
          </p:cNvSpPr>
          <p:nvPr>
            <p:ph idx="1"/>
          </p:nvPr>
        </p:nvSpPr>
        <p:spPr>
          <a:xfrm>
            <a:off x="609600" y="1418590"/>
            <a:ext cx="10972800" cy="4707255"/>
          </a:xfrm>
        </p:spPr>
        <p:txBody>
          <a:bodyPr/>
          <a:p>
            <a:pPr>
              <a:lnSpc>
                <a:spcPct val="150000"/>
              </a:lnSpc>
            </a:pPr>
            <a:r>
              <a:rPr lang="en-US" altLang="zh-CN" sz="2600" kern="1200" spc="150" dirty="0">
                <a:solidFill>
                  <a:srgbClr val="000000"/>
                </a:solidFill>
                <a:uFillTx/>
                <a:latin typeface="方正粗黑宋简体" panose="02000000000000000000" charset="-122"/>
                <a:ea typeface="方正大黑体_GBK" panose="02010600010101010101" charset="-122"/>
                <a:sym typeface="+mn-ea"/>
              </a:rPr>
              <a:t>2</a:t>
            </a:r>
            <a:r>
              <a:rPr lang="zh-CN" altLang="en-US" sz="2600" kern="1200" spc="150" dirty="0">
                <a:solidFill>
                  <a:srgbClr val="000000"/>
                </a:solidFill>
                <a:uFillTx/>
                <a:latin typeface="方正粗黑宋简体" panose="02000000000000000000" charset="-122"/>
                <a:ea typeface="方正大黑体_GBK" panose="02010600010101010101" charset="-122"/>
                <a:sym typeface="+mn-ea"/>
              </a:rPr>
              <a:t>、总分类账的借方、贷方本期发生额和期末余额与所属明细分类账的借方、贷方本期发生额和期末余额之和是否相符。</a:t>
            </a:r>
            <a:endParaRPr lang="zh-CN" altLang="en-US" sz="2600">
              <a:latin typeface="方正粗黑宋简体" panose="02000000000000000000" charset="-122"/>
              <a:ea typeface="方正大黑体_GBK" panose="02010600010101010101" charset="-122"/>
            </a:endParaRPr>
          </a:p>
          <a:p>
            <a:endParaRPr lang="zh-CN" altLang="en-US"/>
          </a:p>
        </p:txBody>
      </p:sp>
      <p:sp>
        <p:nvSpPr>
          <p:cNvPr id="4" name="矩形 3"/>
          <p:cNvSpPr/>
          <p:nvPr/>
        </p:nvSpPr>
        <p:spPr>
          <a:xfrm>
            <a:off x="2351405" y="3213100"/>
            <a:ext cx="2088515" cy="2376170"/>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5" name="矩形 4"/>
          <p:cNvSpPr/>
          <p:nvPr/>
        </p:nvSpPr>
        <p:spPr>
          <a:xfrm>
            <a:off x="6671945" y="3213100"/>
            <a:ext cx="2304415" cy="2376170"/>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6" name="文本框 5"/>
          <p:cNvSpPr txBox="1"/>
          <p:nvPr/>
        </p:nvSpPr>
        <p:spPr>
          <a:xfrm>
            <a:off x="2908300" y="3810635"/>
            <a:ext cx="1171575" cy="460375"/>
          </a:xfrm>
          <a:prstGeom prst="rect">
            <a:avLst/>
          </a:prstGeom>
          <a:noFill/>
        </p:spPr>
        <p:txBody>
          <a:bodyPr wrap="square" rtlCol="0">
            <a:spAutoFit/>
          </a:bodyPr>
          <a:p>
            <a:r>
              <a:rPr lang="zh-CN" altLang="en-US" sz="2400">
                <a:solidFill>
                  <a:srgbClr val="002060"/>
                </a:solidFill>
              </a:rPr>
              <a:t>明细账</a:t>
            </a:r>
            <a:endParaRPr lang="zh-CN" altLang="en-US" sz="2400">
              <a:solidFill>
                <a:srgbClr val="002060"/>
              </a:solidFill>
            </a:endParaRPr>
          </a:p>
        </p:txBody>
      </p:sp>
      <p:sp>
        <p:nvSpPr>
          <p:cNvPr id="7" name="文本框 6"/>
          <p:cNvSpPr txBox="1"/>
          <p:nvPr/>
        </p:nvSpPr>
        <p:spPr>
          <a:xfrm>
            <a:off x="7247890" y="3810635"/>
            <a:ext cx="1652270" cy="460375"/>
          </a:xfrm>
          <a:prstGeom prst="rect">
            <a:avLst/>
          </a:prstGeom>
          <a:noFill/>
        </p:spPr>
        <p:txBody>
          <a:bodyPr wrap="square" rtlCol="0">
            <a:spAutoFit/>
            <a:scene3d>
              <a:camera prst="orthographicFront"/>
              <a:lightRig rig="threePt" dir="t"/>
            </a:scene3d>
          </a:bodyPr>
          <a:p>
            <a:r>
              <a:rPr lang="zh-CN" altLang="en-US" sz="2400">
                <a:solidFill>
                  <a:srgbClr val="002060"/>
                </a:solidFill>
                <a:effectLst>
                  <a:outerShdw blurRad="38100" dist="19050" dir="2700000" algn="tl" rotWithShape="0">
                    <a:schemeClr val="dk1">
                      <a:alpha val="40000"/>
                    </a:schemeClr>
                  </a:outerShdw>
                </a:effectLst>
              </a:rPr>
              <a:t>总分类账</a:t>
            </a:r>
            <a:endParaRPr lang="zh-CN" altLang="en-US" sz="2400">
              <a:solidFill>
                <a:srgbClr val="002060"/>
              </a:solidFill>
              <a:effectLst>
                <a:outerShdw blurRad="38100" dist="19050" dir="2700000" algn="tl" rotWithShape="0">
                  <a:schemeClr val="dk1">
                    <a:alpha val="40000"/>
                  </a:schemeClr>
                </a:outerShdw>
              </a:effectLst>
            </a:endParaRPr>
          </a:p>
        </p:txBody>
      </p:sp>
      <p:cxnSp>
        <p:nvCxnSpPr>
          <p:cNvPr id="8" name="直接箭头连接符 7"/>
          <p:cNvCxnSpPr/>
          <p:nvPr/>
        </p:nvCxnSpPr>
        <p:spPr>
          <a:xfrm>
            <a:off x="4871720" y="4437380"/>
            <a:ext cx="1584325" cy="0"/>
          </a:xfrm>
          <a:prstGeom prst="straightConnector1">
            <a:avLst/>
          </a:prstGeom>
          <a:solidFill>
            <a:schemeClr val="accent1"/>
          </a:solidFill>
          <a:ln w="9525" cap="flat" cmpd="sng" algn="ctr">
            <a:solidFill>
              <a:schemeClr val="tx1"/>
            </a:solidFill>
            <a:prstDash val="solid"/>
            <a:round/>
            <a:headEnd type="arrow" w="med" len="med"/>
            <a:tailEnd type="arrow" w="med" len="med"/>
          </a:ln>
        </p:spPr>
      </p:cxnSp>
      <p:sp>
        <p:nvSpPr>
          <p:cNvPr id="9" name="文本框 8"/>
          <p:cNvSpPr txBox="1"/>
          <p:nvPr/>
        </p:nvSpPr>
        <p:spPr>
          <a:xfrm>
            <a:off x="5242560" y="3965575"/>
            <a:ext cx="910590" cy="460375"/>
          </a:xfrm>
          <a:prstGeom prst="rect">
            <a:avLst/>
          </a:prstGeom>
          <a:noFill/>
        </p:spPr>
        <p:txBody>
          <a:bodyPr wrap="square" rtlCol="0">
            <a:spAutoFit/>
          </a:bodyPr>
          <a:p>
            <a:r>
              <a:rPr lang="zh-CN" altLang="en-US" sz="2400"/>
              <a:t>核对</a:t>
            </a:r>
            <a:endParaRPr lang="zh-CN" altLang="en-US" sz="2400"/>
          </a:p>
        </p:txBody>
      </p:sp>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524000" y="0"/>
            <a:ext cx="9144000" cy="6858000"/>
          </a:xfrm>
          <a:custGeom>
            <a:avLst/>
            <a:gdLst/>
            <a:ahLst/>
            <a:cxnLst/>
            <a:rect l="l" t="t" r="r" b="b"/>
            <a:pathLst>
              <a:path w="9144000" h="6858000">
                <a:moveTo>
                  <a:pt x="0" y="6858000"/>
                </a:moveTo>
                <a:lnTo>
                  <a:pt x="9144000" y="6858000"/>
                </a:lnTo>
                <a:lnTo>
                  <a:pt x="9144000" y="0"/>
                </a:lnTo>
                <a:lnTo>
                  <a:pt x="0" y="0"/>
                </a:lnTo>
                <a:lnTo>
                  <a:pt x="0" y="6858000"/>
                </a:lnTo>
                <a:close/>
              </a:path>
            </a:pathLst>
          </a:custGeom>
          <a:solidFill>
            <a:srgbClr val="000066"/>
          </a:solidFill>
        </p:spPr>
        <p:txBody>
          <a:bodyPr wrap="square" lIns="0" tIns="0" rIns="0" bIns="0" rtlCol="0"/>
          <a:lstStyle/>
          <a:p/>
        </p:txBody>
      </p:sp>
      <p:sp>
        <p:nvSpPr>
          <p:cNvPr id="3" name="object 3"/>
          <p:cNvSpPr/>
          <p:nvPr/>
        </p:nvSpPr>
        <p:spPr>
          <a:xfrm>
            <a:off x="1524000" y="4023359"/>
            <a:ext cx="9144000" cy="2834637"/>
          </a:xfrm>
          <a:prstGeom prst="rect">
            <a:avLst/>
          </a:prstGeom>
          <a:blipFill>
            <a:blip r:embed="rId1" cstate="print"/>
            <a:stretch>
              <a:fillRect/>
            </a:stretch>
          </a:blipFill>
        </p:spPr>
        <p:txBody>
          <a:bodyPr wrap="square" lIns="0" tIns="0" rIns="0" bIns="0" rtlCol="0"/>
          <a:lstStyle/>
          <a:p/>
        </p:txBody>
      </p:sp>
      <p:sp>
        <p:nvSpPr>
          <p:cNvPr id="4" name="object 4"/>
          <p:cNvSpPr/>
          <p:nvPr/>
        </p:nvSpPr>
        <p:spPr>
          <a:xfrm>
            <a:off x="3845051" y="1182624"/>
            <a:ext cx="5340096" cy="4692396"/>
          </a:xfrm>
          <a:prstGeom prst="rect">
            <a:avLst/>
          </a:prstGeom>
          <a:blipFill>
            <a:blip r:embed="rId2" cstate="print"/>
            <a:stretch>
              <a:fillRect/>
            </a:stretch>
          </a:blipFill>
        </p:spPr>
        <p:txBody>
          <a:bodyPr wrap="square" lIns="0" tIns="0" rIns="0" bIns="0" rtlCol="0"/>
          <a:lstStyle/>
          <a:p/>
        </p:txBody>
      </p:sp>
      <p:sp>
        <p:nvSpPr>
          <p:cNvPr id="5" name="object 5"/>
          <p:cNvSpPr/>
          <p:nvPr/>
        </p:nvSpPr>
        <p:spPr>
          <a:xfrm>
            <a:off x="3742944" y="1258824"/>
            <a:ext cx="5340096" cy="4692396"/>
          </a:xfrm>
          <a:prstGeom prst="rect">
            <a:avLst/>
          </a:prstGeom>
          <a:blipFill>
            <a:blip r:embed="rId3" cstate="print"/>
            <a:stretch>
              <a:fillRect/>
            </a:stretch>
          </a:blipFill>
        </p:spPr>
        <p:txBody>
          <a:bodyPr wrap="square" lIns="0" tIns="0" rIns="0" bIns="0" rtlCol="0"/>
          <a:lstStyle/>
          <a:p/>
        </p:txBody>
      </p:sp>
      <p:sp>
        <p:nvSpPr>
          <p:cNvPr id="6" name="object 6"/>
          <p:cNvSpPr/>
          <p:nvPr/>
        </p:nvSpPr>
        <p:spPr>
          <a:xfrm>
            <a:off x="3648075" y="1341437"/>
            <a:ext cx="5327650" cy="4679950"/>
          </a:xfrm>
          <a:custGeom>
            <a:avLst/>
            <a:gdLst/>
            <a:ahLst/>
            <a:cxnLst/>
            <a:rect l="l" t="t" r="r" b="b"/>
            <a:pathLst>
              <a:path w="5327650" h="4679950">
                <a:moveTo>
                  <a:pt x="0" y="4679950"/>
                </a:moveTo>
                <a:lnTo>
                  <a:pt x="5327650" y="4679950"/>
                </a:lnTo>
                <a:lnTo>
                  <a:pt x="5327650" y="0"/>
                </a:lnTo>
                <a:lnTo>
                  <a:pt x="0" y="0"/>
                </a:lnTo>
                <a:lnTo>
                  <a:pt x="0" y="4679950"/>
                </a:lnTo>
                <a:close/>
              </a:path>
            </a:pathLst>
          </a:custGeom>
          <a:ln w="9525">
            <a:solidFill>
              <a:srgbClr val="5F5F5F"/>
            </a:solidFill>
          </a:ln>
        </p:spPr>
        <p:txBody>
          <a:bodyPr wrap="square" lIns="0" tIns="0" rIns="0" bIns="0" rtlCol="0"/>
          <a:lstStyle/>
          <a:p/>
        </p:txBody>
      </p:sp>
      <p:sp>
        <p:nvSpPr>
          <p:cNvPr id="7" name="object 7"/>
          <p:cNvSpPr txBox="1">
            <a:spLocks noGrp="1"/>
          </p:cNvSpPr>
          <p:nvPr>
            <p:ph type="title"/>
          </p:nvPr>
        </p:nvSpPr>
        <p:spPr>
          <a:xfrm>
            <a:off x="2164181" y="391109"/>
            <a:ext cx="3484879" cy="381635"/>
          </a:xfrm>
          <a:prstGeom prst="rect">
            <a:avLst/>
          </a:prstGeom>
        </p:spPr>
        <p:txBody>
          <a:bodyPr vert="horz" wrap="square" lIns="0" tIns="12700" rIns="0" bIns="0" rtlCol="0">
            <a:spAutoFit/>
          </a:bodyPr>
          <a:lstStyle/>
          <a:p>
            <a:pPr marL="12700">
              <a:lnSpc>
                <a:spcPct val="100000"/>
              </a:lnSpc>
              <a:spcBef>
                <a:spcPts val="100"/>
              </a:spcBef>
            </a:pPr>
            <a:r>
              <a:rPr sz="2000" b="0" spc="5" dirty="0">
                <a:solidFill>
                  <a:srgbClr val="FFFFFF"/>
                </a:solidFill>
                <a:latin typeface="宋体" panose="02010600030101010101" pitchFamily="2" charset="-122"/>
                <a:cs typeface="宋体" panose="02010600030101010101" pitchFamily="2" charset="-122"/>
              </a:rPr>
              <a:t>打开账</a:t>
            </a:r>
            <a:r>
              <a:rPr sz="2000" b="0" spc="-5" dirty="0">
                <a:solidFill>
                  <a:srgbClr val="FFFFFF"/>
                </a:solidFill>
                <a:latin typeface="宋体" panose="02010600030101010101" pitchFamily="2" charset="-122"/>
                <a:cs typeface="宋体" panose="02010600030101010101" pitchFamily="2" charset="-122"/>
              </a:rPr>
              <a:t>本</a:t>
            </a:r>
            <a:r>
              <a:rPr sz="2400" b="0" dirty="0">
                <a:solidFill>
                  <a:srgbClr val="FF0000"/>
                </a:solidFill>
                <a:latin typeface="宋体" panose="02010600030101010101" pitchFamily="2" charset="-122"/>
                <a:cs typeface="宋体" panose="02010600030101010101" pitchFamily="2" charset="-122"/>
              </a:rPr>
              <a:t>登记总账期初余额</a:t>
            </a:r>
            <a:endParaRPr sz="2400">
              <a:latin typeface="宋体" panose="02010600030101010101" pitchFamily="2" charset="-122"/>
              <a:cs typeface="宋体" panose="02010600030101010101" pitchFamily="2" charset="-122"/>
            </a:endParaRPr>
          </a:p>
        </p:txBody>
      </p:sp>
      <p:sp>
        <p:nvSpPr>
          <p:cNvPr id="8" name="object 8"/>
          <p:cNvSpPr/>
          <p:nvPr/>
        </p:nvSpPr>
        <p:spPr>
          <a:xfrm>
            <a:off x="4860583" y="2092436"/>
            <a:ext cx="725170" cy="253365"/>
          </a:xfrm>
          <a:custGeom>
            <a:avLst/>
            <a:gdLst/>
            <a:ahLst/>
            <a:cxnLst/>
            <a:rect l="l" t="t" r="r" b="b"/>
            <a:pathLst>
              <a:path w="725170" h="253364">
                <a:moveTo>
                  <a:pt x="0" y="252807"/>
                </a:moveTo>
                <a:lnTo>
                  <a:pt x="725122" y="252807"/>
                </a:lnTo>
                <a:lnTo>
                  <a:pt x="725122" y="0"/>
                </a:lnTo>
                <a:lnTo>
                  <a:pt x="0" y="0"/>
                </a:lnTo>
                <a:lnTo>
                  <a:pt x="0" y="252807"/>
                </a:lnTo>
                <a:close/>
              </a:path>
            </a:pathLst>
          </a:custGeom>
          <a:ln w="7333">
            <a:solidFill>
              <a:srgbClr val="FFFFFF"/>
            </a:solidFill>
          </a:ln>
        </p:spPr>
        <p:txBody>
          <a:bodyPr wrap="square" lIns="0" tIns="0" rIns="0" bIns="0" rtlCol="0"/>
          <a:lstStyle/>
          <a:p/>
        </p:txBody>
      </p:sp>
      <p:sp>
        <p:nvSpPr>
          <p:cNvPr id="10" name="object 10"/>
          <p:cNvSpPr/>
          <p:nvPr/>
        </p:nvSpPr>
        <p:spPr>
          <a:xfrm>
            <a:off x="3863975" y="1341437"/>
            <a:ext cx="5111750" cy="4679950"/>
          </a:xfrm>
          <a:custGeom>
            <a:avLst/>
            <a:gdLst/>
            <a:ahLst/>
            <a:cxnLst/>
            <a:rect l="l" t="t" r="r" b="b"/>
            <a:pathLst>
              <a:path w="5111750" h="4679950">
                <a:moveTo>
                  <a:pt x="0" y="4679950"/>
                </a:moveTo>
                <a:lnTo>
                  <a:pt x="5111750" y="4679950"/>
                </a:lnTo>
                <a:lnTo>
                  <a:pt x="5111750" y="0"/>
                </a:lnTo>
                <a:lnTo>
                  <a:pt x="0" y="0"/>
                </a:lnTo>
                <a:lnTo>
                  <a:pt x="0" y="4679950"/>
                </a:lnTo>
                <a:close/>
              </a:path>
            </a:pathLst>
          </a:custGeom>
          <a:solidFill>
            <a:srgbClr val="0DA4EB"/>
          </a:solidFill>
        </p:spPr>
        <p:txBody>
          <a:bodyPr wrap="square" lIns="0" tIns="0" rIns="0" bIns="0" rtlCol="0"/>
          <a:lstStyle/>
          <a:p/>
        </p:txBody>
      </p:sp>
      <p:sp>
        <p:nvSpPr>
          <p:cNvPr id="11" name="object 11"/>
          <p:cNvSpPr/>
          <p:nvPr/>
        </p:nvSpPr>
        <p:spPr>
          <a:xfrm>
            <a:off x="3648075" y="1341437"/>
            <a:ext cx="5327650" cy="4679950"/>
          </a:xfrm>
          <a:custGeom>
            <a:avLst/>
            <a:gdLst/>
            <a:ahLst/>
            <a:cxnLst/>
            <a:rect l="l" t="t" r="r" b="b"/>
            <a:pathLst>
              <a:path w="5327650" h="4679950">
                <a:moveTo>
                  <a:pt x="0" y="4679950"/>
                </a:moveTo>
                <a:lnTo>
                  <a:pt x="5327650" y="4679950"/>
                </a:lnTo>
                <a:lnTo>
                  <a:pt x="5327650" y="0"/>
                </a:lnTo>
                <a:lnTo>
                  <a:pt x="0" y="0"/>
                </a:lnTo>
                <a:lnTo>
                  <a:pt x="0" y="4679950"/>
                </a:lnTo>
                <a:close/>
              </a:path>
            </a:pathLst>
          </a:custGeom>
          <a:ln w="9525">
            <a:solidFill>
              <a:srgbClr val="5F5F5F"/>
            </a:solidFill>
          </a:ln>
        </p:spPr>
        <p:txBody>
          <a:bodyPr wrap="square" lIns="0" tIns="0" rIns="0" bIns="0" rtlCol="0"/>
          <a:lstStyle/>
          <a:p/>
        </p:txBody>
      </p:sp>
      <p:sp>
        <p:nvSpPr>
          <p:cNvPr id="12" name="object 12"/>
          <p:cNvSpPr txBox="1"/>
          <p:nvPr/>
        </p:nvSpPr>
        <p:spPr>
          <a:xfrm>
            <a:off x="4465320" y="1974532"/>
            <a:ext cx="3887470" cy="408940"/>
          </a:xfrm>
          <a:prstGeom prst="rect">
            <a:avLst/>
          </a:prstGeom>
          <a:solidFill>
            <a:srgbClr val="C0C0C0"/>
          </a:solidFill>
        </p:spPr>
        <p:txBody>
          <a:bodyPr vert="horz" wrap="square" lIns="0" tIns="40005" rIns="0" bIns="0" rtlCol="0">
            <a:spAutoFit/>
          </a:bodyPr>
          <a:lstStyle/>
          <a:p>
            <a:pPr marL="635" algn="ctr">
              <a:lnSpc>
                <a:spcPct val="100000"/>
              </a:lnSpc>
              <a:spcBef>
                <a:spcPts val="315"/>
              </a:spcBef>
            </a:pPr>
            <a:r>
              <a:rPr sz="2400" b="1" dirty="0">
                <a:solidFill>
                  <a:srgbClr val="5F5F5F"/>
                </a:solidFill>
                <a:latin typeface="宋体" panose="02010600030101010101" pitchFamily="2" charset="-122"/>
                <a:cs typeface="宋体" panose="02010600030101010101" pitchFamily="2" charset="-122"/>
              </a:rPr>
              <a:t>总分类账</a:t>
            </a:r>
            <a:endParaRPr sz="2400">
              <a:latin typeface="宋体" panose="02010600030101010101" pitchFamily="2" charset="-122"/>
              <a:cs typeface="宋体" panose="02010600030101010101" pitchFamily="2" charset="-122"/>
            </a:endParaRPr>
          </a:p>
        </p:txBody>
      </p:sp>
      <p:sp>
        <p:nvSpPr>
          <p:cNvPr id="13" name="object 13"/>
          <p:cNvSpPr/>
          <p:nvPr/>
        </p:nvSpPr>
        <p:spPr>
          <a:xfrm>
            <a:off x="3648075" y="1341437"/>
            <a:ext cx="215900" cy="4679950"/>
          </a:xfrm>
          <a:custGeom>
            <a:avLst/>
            <a:gdLst/>
            <a:ahLst/>
            <a:cxnLst/>
            <a:rect l="l" t="t" r="r" b="b"/>
            <a:pathLst>
              <a:path w="215900" h="4679950">
                <a:moveTo>
                  <a:pt x="0" y="4679950"/>
                </a:moveTo>
                <a:lnTo>
                  <a:pt x="215900" y="4679950"/>
                </a:lnTo>
                <a:lnTo>
                  <a:pt x="215900" y="0"/>
                </a:lnTo>
                <a:lnTo>
                  <a:pt x="0" y="0"/>
                </a:lnTo>
                <a:lnTo>
                  <a:pt x="0" y="4679950"/>
                </a:lnTo>
                <a:close/>
              </a:path>
            </a:pathLst>
          </a:custGeom>
          <a:solidFill>
            <a:srgbClr val="993300"/>
          </a:solidFill>
        </p:spPr>
        <p:txBody>
          <a:bodyPr wrap="square" lIns="0" tIns="0" rIns="0" bIns="0" rtlCol="0"/>
          <a:lstStyle/>
          <a:p/>
        </p:txBody>
      </p:sp>
      <p:sp>
        <p:nvSpPr>
          <p:cNvPr id="14" name="object 14"/>
          <p:cNvSpPr/>
          <p:nvPr/>
        </p:nvSpPr>
        <p:spPr>
          <a:xfrm>
            <a:off x="3648075" y="1341437"/>
            <a:ext cx="215900" cy="4679950"/>
          </a:xfrm>
          <a:custGeom>
            <a:avLst/>
            <a:gdLst/>
            <a:ahLst/>
            <a:cxnLst/>
            <a:rect l="l" t="t" r="r" b="b"/>
            <a:pathLst>
              <a:path w="215900" h="4679950">
                <a:moveTo>
                  <a:pt x="0" y="4679950"/>
                </a:moveTo>
                <a:lnTo>
                  <a:pt x="215900" y="4679950"/>
                </a:lnTo>
                <a:lnTo>
                  <a:pt x="215900" y="0"/>
                </a:lnTo>
                <a:lnTo>
                  <a:pt x="0" y="0"/>
                </a:lnTo>
                <a:lnTo>
                  <a:pt x="0" y="4679950"/>
                </a:lnTo>
                <a:close/>
              </a:path>
            </a:pathLst>
          </a:custGeom>
          <a:ln w="9525">
            <a:solidFill>
              <a:srgbClr val="5F5F5F"/>
            </a:solidFill>
          </a:ln>
        </p:spPr>
        <p:txBody>
          <a:bodyPr wrap="square" lIns="0" tIns="0" rIns="0" bIns="0" rtlCol="0"/>
          <a:lstStyle/>
          <a:p/>
        </p:txBody>
      </p:sp>
      <p:sp>
        <p:nvSpPr>
          <p:cNvPr id="16" name="object 16"/>
          <p:cNvSpPr txBox="1"/>
          <p:nvPr/>
        </p:nvSpPr>
        <p:spPr>
          <a:xfrm>
            <a:off x="9755251" y="6434337"/>
            <a:ext cx="204470" cy="208915"/>
          </a:xfrm>
          <a:prstGeom prst="rect">
            <a:avLst/>
          </a:prstGeom>
        </p:spPr>
        <p:txBody>
          <a:bodyPr vert="horz" wrap="square" lIns="0" tIns="0" rIns="0" bIns="0" rtlCol="0">
            <a:spAutoFit/>
          </a:bodyPr>
          <a:lstStyle/>
          <a:p>
            <a:pPr marL="12700">
              <a:lnSpc>
                <a:spcPts val="1630"/>
              </a:lnSpc>
            </a:pPr>
            <a:r>
              <a:rPr sz="1400" spc="5" dirty="0">
                <a:solidFill>
                  <a:srgbClr val="5F5F5F"/>
                </a:solidFill>
                <a:latin typeface="Times New Roman" panose="02020603050405020304"/>
                <a:cs typeface="Times New Roman" panose="02020603050405020304"/>
              </a:rPr>
              <a:t>3</a:t>
            </a:r>
            <a:r>
              <a:rPr sz="1400" dirty="0">
                <a:solidFill>
                  <a:srgbClr val="5F5F5F"/>
                </a:solidFill>
                <a:latin typeface="Times New Roman" panose="02020603050405020304"/>
                <a:cs typeface="Times New Roman" panose="02020603050405020304"/>
              </a:rPr>
              <a:t>1</a:t>
            </a:r>
            <a:endParaRPr sz="1400">
              <a:latin typeface="Times New Roman" panose="02020603050405020304"/>
              <a:cs typeface="Times New Roman" panose="02020603050405020304"/>
            </a:endParaRPr>
          </a:p>
        </p:txBody>
      </p:sp>
    </p:spTree>
  </p:cSld>
  <p:clrMapOvr>
    <a:masterClrMapping/>
  </p:clrMapOvr>
  <p:transition spd="med">
    <p:fade/>
  </p:transition>
</p:sld>
</file>

<file path=ppt/tags/tag1.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10.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6*i*1"/>
  <p:tag name="KSO_WM_BEAUTIFY_FLAG" val="#wm#"/>
  <p:tag name="KSO_WM_TAG_VERSION" val="1.0"/>
  <p:tag name="KSO_WM_CHIP_GROUPID" val="618ddf349d7b144ec989f16d"/>
  <p:tag name="KSO_WM_CHIP_XID" val="618e0a8a5268663be886272c"/>
  <p:tag name="KSO_WM_UNIT_DEC_AREA_ID" val="210b30472de0459c851f294778e0f8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e3658d4bc30046209e6ca1cfb2bb9bc7"/>
</p:tagLst>
</file>

<file path=ppt/tags/tag100.xml><?xml version="1.0" encoding="utf-8"?>
<p:tagLst xmlns:p="http://schemas.openxmlformats.org/presentationml/2006/main">
  <p:tag name="TIMING" val="|0.7"/>
</p:tagLst>
</file>

<file path=ppt/tags/tag101.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7*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Lst>
</file>

<file path=ppt/tags/tag102.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20976_7*e*1"/>
  <p:tag name="KSO_WM_TEMPLATE_CATEGORY" val="custom"/>
  <p:tag name="KSO_WM_TEMPLATE_INDEX" val="20220976"/>
  <p:tag name="KSO_WM_UNIT_LAYERLEVEL" val="1"/>
  <p:tag name="KSO_WM_TAG_VERSION" val="1.0"/>
  <p:tag name="KSO_WM_BEAUTIFY_FLAG" val="#wm#"/>
  <p:tag name="KSO_WM_UNIT_BLOCK" val="0"/>
  <p:tag name="KSO_WM_UNIT_DEC_AREA_ID" val="74b9cdbc4d024d1abe191c54e1e59268"/>
  <p:tag name="KSO_WM_UNIT_DEFAULT_FONT" val="118;142;2"/>
  <p:tag name="KSO_WM_UNIT_PRESET_TEXT" val="01"/>
  <p:tag name="KSO_WM_UNIT_NOCLEAR" val="0"/>
  <p:tag name="KSO_WM_UNIT_VALUE" val="2"/>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5"/>
  <p:tag name="KSO_WM_UNIT_TEXT_FILL_TYPE" val="1"/>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20976_7*i*1"/>
  <p:tag name="KSO_WM_TEMPLATE_CATEGORY" val="custom"/>
  <p:tag name="KSO_WM_TEMPLATE_INDEX" val="20220976"/>
  <p:tag name="KSO_WM_UNIT_LAYERLEVEL" val="1"/>
  <p:tag name="KSO_WM_TAG_VERSION" val="1.0"/>
  <p:tag name="KSO_WM_BEAUTIFY_FLAG" val="#wm#"/>
  <p:tag name="KSO_WM_UNIT_BLOCK" val="0"/>
  <p:tag name="KSO_WM_UNIT_SM_LIMIT_TYPE" val="4"/>
  <p:tag name="KSO_WM_UNIT_DEC_AREA_ID" val="35fe247a8f8b4ba9bce86f1ca7fdb11e"/>
  <p:tag name="KSO_WM_UNIT_DECORATE_INFO" val="{&quot;DecorateInfoH&quot;:{&quot;IsAbs&quot;:false},&quot;DecorateInfoW&quot;:{&quot;IsAbs&quot;:true},&quot;DecorateInfoX&quot;:{&quot;IsAbs&quot;:true,&quot;Pos&quot;:2},&quot;DecorateInfoY&quot;:{&quot;IsAbs&quot;:true,&quot;Pos&quot;:1},&quot;ReferentInfo&quot;:{&quot;Id&quot;:&quot;ad58175166bc4f63b70744db7376c287;cbebdb3316df4acebb25aebf772e514d&quot;,&quot;X&quot;:{&quot;Pos&quot;:0},&quot;Y&quot;:{&quot;Pos&quot;:1}},&quot;whChangeMode&quot;:0}"/>
  <p:tag name="KSO_WM_CHIP_GROUPID" val="617275e954cda7cf43af418d"/>
  <p:tag name="KSO_WM_CHIP_XID" val="617275e954cda7cf43af418b"/>
  <p:tag name="KSO_WM_CHIP_FILLAREA_FILL_RULE" val="{&quot;fill_align&quot;:&quot;cm&quot;,&quot;fill_mode&quot;:&quot;adaptive&quot;,&quot;sacle_strategy&quot;:&quot;smart&quot;}"/>
  <p:tag name="KSO_WM_UNIT_DEC_SUPPORTCHANGEPIC" val="0"/>
  <p:tag name="KSO_WM_UNIT_DEC_CHANGEPICRESERVED" val="0"/>
  <p:tag name="KSO_WM_ASSEMBLE_CHIP_INDEX" val="fc45748d90fe4c90af8e23d583b1e882"/>
  <p:tag name="KSO_WM_UNIT_LINE_FORE_SCHEMECOLOR_INDEX_BRIGHTNESS" val="0"/>
  <p:tag name="KSO_WM_UNIT_LINE_FORE_SCHEMECOLOR_INDEX" val="5"/>
  <p:tag name="KSO_WM_UNIT_LINE_FILL_TYPE" val="2"/>
</p:tagLst>
</file>

<file path=ppt/tags/tag104.xml><?xml version="1.0" encoding="utf-8"?>
<p:tagLst xmlns:p="http://schemas.openxmlformats.org/presentationml/2006/main">
  <p:tag name="KSO_WM_BEAUTIFY_FLAG" val="#wm#"/>
  <p:tag name="KSO_WM_TEMPLATE_CATEGORY" val="custom"/>
  <p:tag name="KSO_WM_TEMPLATE_INDEX" val="20220976"/>
  <p:tag name="KSO_WM_SLIDE_ID" val="custom20220976_7"/>
  <p:tag name="KSO_WM_TEMPLATE_SUBCATEGORY" val="21"/>
  <p:tag name="KSO_WM_TEMPLATE_MASTER_TYPE" val="1"/>
  <p:tag name="KSO_WM_TEMPLATE_COLOR_TYPE" val="1"/>
  <p:tag name="KSO_WM_SLIDE_ITEM_CNT" val="0"/>
  <p:tag name="KSO_WM_SLIDE_INDEX" val="7"/>
  <p:tag name="KSO_WM_TAG_VERSION" val="1.0"/>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全选&quot;,&quot;商务&quot;,&quot;简约&quot;,&quot;文艺清新&quot;,&quot;中国风&quot;,&quot;卡通&quot;,&quot;欧美风&quot;,&quot;黑板风&quot;,&quot;渐变风&quot;,&quot;党政风&quot;]},&quot;slide_type&quot;:[&quot;sectionTitle&quot;],&quot;useType&quot;:[&quot;ppt&quot;]}"/>
  <p:tag name="KSO_WM_CHIP_FILLPROP" val="[[{&quot;text_align&quot;:&quot;cm&quot;,&quot;text_direction&quot;:&quot;horizontal&quot;,&quot;support_big_font&quot;:false,&quot;picture_toward&quot;:0,&quot;picture_dockside&quot;:[],&quot;fill_id&quot;:&quot;96eefa8a9f884552bce8fe8b1f51256e&quot;,&quot;fill_align&quot;:&quot;cm&quot;,&quot;chip_types&quot;:[&quot;header&quot;,&quot;wordpuzzle&quot;]}]]"/>
  <p:tag name="KSO_WM_CHIP_DECFILLPROP" val="[]"/>
  <p:tag name="KSO_WM_CHIP_XID" val="61309648c37455bdf62aa28e"/>
  <p:tag name="KSO_WM_CHIP_GROUPID" val="61309648c37455bdf62aa28d"/>
  <p:tag name="KSO_WM_SLIDE_LAYOUT_INFO" val="{&quot;id&quot;:&quot;2021-11-19T15:00:17&quot;,&quot;margin&quot;:{&quot;bottom&quot;:6.4267454147338867,&quot;left&quot;:5.5209722518920898,&quot;right&quot;:5.5209722518920898,&quot;top&quot;:6.4284734725952148},&quot;type&quot;:0}"/>
  <p:tag name="KSO_WM_SLIDE_BK_DARK_LIGHT" val="2"/>
  <p:tag name="KSO_WM_SLIDE_BACKGROUND_TYPE" val="general"/>
  <p:tag name="KSO_WM_SLIDE_SUPPORT_FEATURE_TYPE" val="0"/>
  <p:tag name="KSO_WM_SLIDE_TYPE" val="sectionTitle"/>
  <p:tag name="KSO_WM_CHIP_COLORING" val="3"/>
  <p:tag name="KSO_WM_SLIDE_SUBTYPE" val="pureTxt"/>
  <p:tag name="KSO_WM_TEMPLATE_ASSEMBLE_XID" val="61974b7dc75558f33bc3a6e7"/>
  <p:tag name="KSO_WM_TEMPLATE_ASSEMBLE_GROUPID" val="618ddf349d7b144ec989f16d"/>
</p:tagLst>
</file>

<file path=ppt/tags/tag105.xml><?xml version="1.0" encoding="utf-8"?>
<p:tagLst xmlns:p="http://schemas.openxmlformats.org/presentationml/2006/main">
  <p:tag name="KSO_WM_BEAUTIFY_FLAG" val="#wm#"/>
  <p:tag name="KSO_WM_TEMPLATE_CATEGORY" val="custom"/>
  <p:tag name="KSO_WM_TEMPLATE_INDEX" val="20220976"/>
</p:tagLst>
</file>

<file path=ppt/tags/tag106.xml><?xml version="1.0" encoding="utf-8"?>
<p:tagLst xmlns:p="http://schemas.openxmlformats.org/presentationml/2006/main">
  <p:tag name="KSO_WM_BEAUTIFY_FLAG" val="#wm#"/>
  <p:tag name="KSO_WM_TEMPLATE_CATEGORY" val="custom"/>
  <p:tag name="KSO_WM_TEMPLATE_INDEX" val="20220976"/>
</p:tagLst>
</file>

<file path=ppt/tags/tag107.xml><?xml version="1.0" encoding="utf-8"?>
<p:tagLst xmlns:p="http://schemas.openxmlformats.org/presentationml/2006/main">
  <p:tag name="KSO_WM_BEAUTIFY_FLAG" val="#wm#"/>
  <p:tag name="KSO_WM_TEMPLATE_CATEGORY" val="custom"/>
  <p:tag name="KSO_WM_TEMPLATE_INDEX" val="20220976"/>
</p:tagLst>
</file>

<file path=ppt/tags/tag108.xml><?xml version="1.0" encoding="utf-8"?>
<p:tagLst xmlns:p="http://schemas.openxmlformats.org/presentationml/2006/main">
  <p:tag name="KSO_WM_BEAUTIFY_FLAG" val="#wm#"/>
  <p:tag name="KSO_WM_TEMPLATE_CATEGORY" val="custom"/>
  <p:tag name="KSO_WM_TEMPLATE_INDEX" val="20220976"/>
</p:tagLst>
</file>

<file path=ppt/tags/tag109.xml><?xml version="1.0" encoding="utf-8"?>
<p:tagLst xmlns:p="http://schemas.openxmlformats.org/presentationml/2006/main">
  <p:tag name="TABLE_ENDDRAG_ORIGIN_RECT" val="647*266"/>
  <p:tag name="TABLE_ENDDRAG_RECT" val="162*123*647*266"/>
</p:tagLst>
</file>

<file path=ppt/tags/tag11.xml><?xml version="1.0" encoding="utf-8"?>
<p:tagLst xmlns:p="http://schemas.openxmlformats.org/presentationml/2006/main">
  <p:tag name="KSO_WM_UNIT_DEFAULT_FONT" val="96;115;2"/>
  <p:tag name="KSO_WM_UNIT_BLOCK" val="0"/>
  <p:tag name="KSO_WM_UNIT_DEC_AREA_ID" val="3ed7c36fd18e47a3a4329426efd546df"/>
  <p:tag name="KSO_WM_UNIT_ISCONTENTSTITLE" val="0"/>
  <p:tag name="KSO_WM_UNIT_ISNUMDGMTITLE" val="0"/>
  <p:tag name="KSO_WM_UNIT_PRESET_TEXT" val="THANKS"/>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VALUE" val="7"/>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5a39035896644801aabb055ec3d70f4c"/>
  <p:tag name="KSO_WM_TEMPLATE_ASSEMBLE_XID" val="61974b7d78bf544979703f82"/>
  <p:tag name="KSO_WM_TEMPLATE_ASSEMBLE_GROUPID" val="618ddf349d7b144ec989f16d"/>
</p:tagLst>
</file>

<file path=ppt/tags/tag110.xml><?xml version="1.0" encoding="utf-8"?>
<p:tagLst xmlns:p="http://schemas.openxmlformats.org/presentationml/2006/main">
  <p:tag name="KSO_WM_BEAUTIFY_FLAG" val="#wm#"/>
  <p:tag name="KSO_WM_TEMPLATE_CATEGORY" val="custom"/>
  <p:tag name="KSO_WM_TEMPLATE_INDEX" val="20220976"/>
</p:tagLst>
</file>

<file path=ppt/tags/tag111.xml><?xml version="1.0" encoding="utf-8"?>
<p:tagLst xmlns:p="http://schemas.openxmlformats.org/presentationml/2006/main">
  <p:tag name="KSO_WM_BEAUTIFY_FLAG" val="#wm#"/>
  <p:tag name="KSO_WM_TEMPLATE_CATEGORY" val="custom"/>
  <p:tag name="KSO_WM_TEMPLATE_INDEX" val="20220976"/>
</p:tagLst>
</file>

<file path=ppt/tags/tag112.xml><?xml version="1.0" encoding="utf-8"?>
<p:tagLst xmlns:p="http://schemas.openxmlformats.org/presentationml/2006/main">
  <p:tag name="TABLE_ENDDRAG_ORIGIN_RECT" val="628*438"/>
  <p:tag name="TABLE_ENDDRAG_RECT" val="142*69*628*438"/>
</p:tagLst>
</file>

<file path=ppt/tags/tag113.xml><?xml version="1.0" encoding="utf-8"?>
<p:tagLst xmlns:p="http://schemas.openxmlformats.org/presentationml/2006/main">
  <p:tag name="KSO_WM_BEAUTIFY_FLAG" val="#wm#"/>
  <p:tag name="KSO_WM_TEMPLATE_CATEGORY" val="custom"/>
  <p:tag name="KSO_WM_TEMPLATE_INDEX" val="20220976"/>
</p:tagLst>
</file>

<file path=ppt/tags/tag114.xml><?xml version="1.0" encoding="utf-8"?>
<p:tagLst xmlns:p="http://schemas.openxmlformats.org/presentationml/2006/main">
  <p:tag name="KSO_WM_BEAUTIFY_FLAG" val="#wm#"/>
  <p:tag name="KSO_WM_TEMPLATE_CATEGORY" val="custom"/>
  <p:tag name="KSO_WM_TEMPLATE_INDEX" val="20220976"/>
</p:tagLst>
</file>

<file path=ppt/tags/tag115.xml><?xml version="1.0" encoding="utf-8"?>
<p:tagLst xmlns:p="http://schemas.openxmlformats.org/presentationml/2006/main">
  <p:tag name="KSO_WM_BEAUTIFY_FLAG" val="#wm#"/>
  <p:tag name="KSO_WM_TEMPLATE_CATEGORY" val="custom"/>
  <p:tag name="KSO_WM_TEMPLATE_INDEX" val="20220976"/>
</p:tagLst>
</file>

<file path=ppt/tags/tag12.xml><?xml version="1.0" encoding="utf-8"?>
<p:tagLst xmlns:p="http://schemas.openxmlformats.org/presentationml/2006/main">
  <p:tag name="KSO_WM_UNIT_DEFAULT_FONT" val="24;32;2"/>
  <p:tag name="KSO_WM_UNIT_BLOCK" val="0"/>
  <p:tag name="KSO_WM_UNIT_DEC_AREA_ID" val="d56b4ff2f35f4bfc992f38a31030da29"/>
  <p:tag name="KSO_WM_UNIT_ISCONTENTSTITLE" val="0"/>
  <p:tag name="KSO_WM_UNIT_ISNUMDGMTITLE" val="0"/>
  <p:tag name="KSO_WM_UNIT_PRESET_TEXT" val="添加副标题"/>
  <p:tag name="KSO_WM_UNIT_NOCLEAR" val="0"/>
  <p:tag name="KSO_WM_UNIT_VALUE" val="6"/>
  <p:tag name="KSO_WM_UNIT_HIGHLIGHT" val="0"/>
  <p:tag name="KSO_WM_UNIT_COMPATIBLE" val="0"/>
  <p:tag name="KSO_WM_UNIT_DIAGRAM_ISNUMVISUAL" val="0"/>
  <p:tag name="KSO_WM_UNIT_DIAGRAM_ISREFERUNIT" val="0"/>
  <p:tag name="KSO_WM_UNIT_TYPE" val="b"/>
  <p:tag name="KSO_WM_UNIT_INDEX" val="1"/>
  <p:tag name="KSO_WM_UNIT_ID" val="custom20220976_1*b*1"/>
  <p:tag name="KSO_WM_TEMPLATE_CATEGORY" val="custom"/>
  <p:tag name="KSO_WM_TEMPLATE_INDEX" val="20220976"/>
  <p:tag name="KSO_WM_UNIT_LAYERLEVEL" val="1"/>
  <p:tag name="KSO_WM_TAG_VERSION" val="1.0"/>
  <p:tag name="KSO_WM_BEAUTIFY_FLAG" val="#wm#"/>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5a39035896644801aabb055ec3d70f4c"/>
  <p:tag name="KSO_WM_UNIT_TEXT_FILL_FORE_SCHEMECOLOR_INDEX_BRIGHTNESS" val="0.15"/>
  <p:tag name="KSO_WM_UNIT_TEXT_FILL_FORE_SCHEMECOLOR_INDEX" val="13"/>
  <p:tag name="KSO_WM_UNIT_TEXT_FILL_TYPE" val="1"/>
  <p:tag name="KSO_WM_TEMPLATE_ASSEMBLE_XID" val="61974b7d78bf544979703f82"/>
  <p:tag name="KSO_WM_TEMPLATE_ASSEMBLE_GROUPID" val="618ddf349d7b144ec989f16d"/>
</p:tagLst>
</file>

<file path=ppt/tags/tag13.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 name="KSO_WM_SLIDE_BACKGROUND_TYPE" val="general"/>
</p:tagLst>
</file>

<file path=ppt/tags/tag14.xml><?xml version="1.0" encoding="utf-8"?>
<p:tagLst xmlns:p="http://schemas.openxmlformats.org/presentationml/2006/main">
  <p:tag name="KSO_WM_SLIDE_BACKGROUND_TYPE" val="general"/>
</p:tagLst>
</file>

<file path=ppt/tags/tag15.xml><?xml version="1.0" encoding="utf-8"?>
<p:tagLst xmlns:p="http://schemas.openxmlformats.org/presentationml/2006/main">
  <p:tag name="KSO_WM_SLIDE_BACKGROUND_TYPE" val="general"/>
</p:tagLst>
</file>

<file path=ppt/tags/tag16.xml><?xml version="1.0" encoding="utf-8"?>
<p:tagLst xmlns:p="http://schemas.openxmlformats.org/presentationml/2006/main">
  <p:tag name="KSO_WM_SLIDE_BACKGROUND_TYPE" val="general"/>
</p:tagLst>
</file>

<file path=ppt/tags/tag17.xml><?xml version="1.0" encoding="utf-8"?>
<p:tagLst xmlns:p="http://schemas.openxmlformats.org/presentationml/2006/main">
  <p:tag name="KSO_WM_SLIDE_BACKGROUND_TYPE" val="general"/>
</p:tagLst>
</file>

<file path=ppt/tags/tag18.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76f8f10462254f6f8881797f3c492e2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cc8e6bbe1240f7b30dd5aa33163fb4"/>
  <p:tag name="KSO_WM_SLIDE_BACKGROUND_TYPE" val="frame"/>
</p:tagLst>
</file>

<file path=ppt/tags/tag1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bg20220286_2*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bg"/>
  <p:tag name="KSO_WM_TEMPLATE_INDEX" val="20220286"/>
  <p:tag name="KSO_WM_CHIP_GROUPID" val="612f6a61c37455bdf62a9584"/>
  <p:tag name="KSO_WM_CHIP_XID" val="612f6a61c37455bdf62a9586"/>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Lst>
</file>

<file path=ppt/tags/tag2.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8*i*1"/>
  <p:tag name="KSO_WM_BEAUTIFY_FLAG" val="#wm#"/>
  <p:tag name="KSO_WM_TAG_VERSION" val="1.0"/>
  <p:tag name="KSO_WM_CHIP_GROUPID" val="618ddf349d7b144ec989f16d"/>
  <p:tag name="KSO_WM_CHIP_XID" val="618e0a8a5268663be886272d"/>
  <p:tag name="KSO_WM_UNIT_DEC_AREA_ID" val="2850b00a92994cada9960f2f9453e23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c77583e52184d24be6be1e6c99f150d"/>
</p:tagLst>
</file>

<file path=ppt/tags/tag20.xml><?xml version="1.0" encoding="utf-8"?>
<p:tagLst xmlns:p="http://schemas.openxmlformats.org/presentationml/2006/main">
  <p:tag name="KSO_WM_SLIDE_BACKGROUND_TYPE" val="frame"/>
</p:tagLst>
</file>

<file path=ppt/tags/tag21.xml><?xml version="1.0" encoding="utf-8"?>
<p:tagLst xmlns:p="http://schemas.openxmlformats.org/presentationml/2006/main">
  <p:tag name="KSO_WM_SLIDE_BACKGROUND_TYPE" val="frame"/>
</p:tagLst>
</file>

<file path=ppt/tags/tag22.xml><?xml version="1.0" encoding="utf-8"?>
<p:tagLst xmlns:p="http://schemas.openxmlformats.org/presentationml/2006/main">
  <p:tag name="KSO_WM_SLIDE_BACKGROUND_TYPE" val="frame"/>
</p:tagLst>
</file>

<file path=ppt/tags/tag23.xml><?xml version="1.0" encoding="utf-8"?>
<p:tagLst xmlns:p="http://schemas.openxmlformats.org/presentationml/2006/main">
  <p:tag name="KSO_WM_SLIDE_BACKGROUND_TYPE" val="frame"/>
</p:tagLst>
</file>

<file path=ppt/tags/tag24.xml><?xml version="1.0" encoding="utf-8"?>
<p:tagLst xmlns:p="http://schemas.openxmlformats.org/presentationml/2006/main">
  <p:tag name="KSO_WM_SLIDE_BACKGROUND_TYPE" val="frame"/>
</p:tagLst>
</file>

<file path=ppt/tags/tag25.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963cb5ec94ab498e9f9e8337d5e84f0b"/>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3c4a1e3b97447cf9b7152e6d5c5179c"/>
  <p:tag name="KSO_WM_SLIDE_BACKGROUND_TYPE" val="leftRight"/>
</p:tagLst>
</file>

<file path=ppt/tags/tag2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bg20220286_3*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7"/>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27.xml><?xml version="1.0" encoding="utf-8"?>
<p:tagLst xmlns:p="http://schemas.openxmlformats.org/presentationml/2006/main">
  <p:tag name="KSO_WM_SLIDE_BACKGROUND_TYPE" val="leftRight"/>
</p:tagLst>
</file>

<file path=ppt/tags/tag28.xml><?xml version="1.0" encoding="utf-8"?>
<p:tagLst xmlns:p="http://schemas.openxmlformats.org/presentationml/2006/main">
  <p:tag name="KSO_WM_SLIDE_BACKGROUND_TYPE" val="leftRight"/>
</p:tagLst>
</file>

<file path=ppt/tags/tag29.xml><?xml version="1.0" encoding="utf-8"?>
<p:tagLst xmlns:p="http://schemas.openxmlformats.org/presentationml/2006/main">
  <p:tag name="KSO_WM_SLIDE_BACKGROUND_TYPE" val="leftRight"/>
</p:tagLst>
</file>

<file path=ppt/tags/tag3.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 name="KSO_WM_TEMPLATE_ASSEMBLE_XID" val="61974b7dc75558f33bc3a6e7"/>
  <p:tag name="KSO_WM_TEMPLATE_ASSEMBLE_GROUPID" val="618ddf349d7b144ec989f16d"/>
</p:tagLst>
</file>

<file path=ppt/tags/tag30.xml><?xml version="1.0" encoding="utf-8"?>
<p:tagLst xmlns:p="http://schemas.openxmlformats.org/presentationml/2006/main">
  <p:tag name="KSO_WM_SLIDE_BACKGROUND_TYPE" val="leftRight"/>
</p:tagLst>
</file>

<file path=ppt/tags/tag31.xml><?xml version="1.0" encoding="utf-8"?>
<p:tagLst xmlns:p="http://schemas.openxmlformats.org/presentationml/2006/main">
  <p:tag name="KSO_WM_SLIDE_BACKGROUND_TYPE" val="leftRight"/>
</p:tagLst>
</file>

<file path=ppt/tags/tag32.xml><?xml version="1.0" encoding="utf-8"?>
<p:tagLst xmlns:p="http://schemas.openxmlformats.org/presentationml/2006/main">
  <p:tag name="KSO_WM_SLIDE_BACKGROUND_TYPE" val="leftRight"/>
</p:tagLst>
</file>

<file path=ppt/tags/tag33.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007db961dfcd4242a4045471f991b0c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7a83887a12814146b22bf3b8fd287c2c"/>
  <p:tag name="KSO_WM_SLIDE_BACKGROUND_TYPE" val="topBottom"/>
</p:tagLst>
</file>

<file path=ppt/tags/tag3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bg20220286_4*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8"/>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35.xml><?xml version="1.0" encoding="utf-8"?>
<p:tagLst xmlns:p="http://schemas.openxmlformats.org/presentationml/2006/main">
  <p:tag name="KSO_WM_SLIDE_BACKGROUND_TYPE" val="topBottom"/>
</p:tagLst>
</file>

<file path=ppt/tags/tag36.xml><?xml version="1.0" encoding="utf-8"?>
<p:tagLst xmlns:p="http://schemas.openxmlformats.org/presentationml/2006/main">
  <p:tag name="KSO_WM_SLIDE_BACKGROUND_TYPE" val="topBottom"/>
</p:tagLst>
</file>

<file path=ppt/tags/tag37.xml><?xml version="1.0" encoding="utf-8"?>
<p:tagLst xmlns:p="http://schemas.openxmlformats.org/presentationml/2006/main">
  <p:tag name="KSO_WM_SLIDE_BACKGROUND_TYPE" val="topBottom"/>
</p:tagLst>
</file>

<file path=ppt/tags/tag38.xml><?xml version="1.0" encoding="utf-8"?>
<p:tagLst xmlns:p="http://schemas.openxmlformats.org/presentationml/2006/main">
  <p:tag name="KSO_WM_SLIDE_BACKGROUND_TYPE" val="topBottom"/>
</p:tagLst>
</file>

<file path=ppt/tags/tag39.xml><?xml version="1.0" encoding="utf-8"?>
<p:tagLst xmlns:p="http://schemas.openxmlformats.org/presentationml/2006/main">
  <p:tag name="KSO_WM_SLIDE_BACKGROUND_TYPE" val="topBottom"/>
</p:tagLst>
</file>

<file path=ppt/tags/tag4.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40.xml><?xml version="1.0" encoding="utf-8"?>
<p:tagLst xmlns:p="http://schemas.openxmlformats.org/presentationml/2006/main">
  <p:tag name="KSO_WM_SLIDE_BACKGROUND_TYPE" val="topBottom"/>
</p:tagLst>
</file>

<file path=ppt/tags/tag41.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7368434fbe67438f89a9e78cc1ca588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2e1df574bc34b5fb51e432ce3c4373b"/>
  <p:tag name="KSO_WM_SLIDE_BACKGROUND_TYPE" val="bottomTop"/>
</p:tagLst>
</file>

<file path=ppt/tags/tag4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bg20220286_5*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9"/>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43.xml><?xml version="1.0" encoding="utf-8"?>
<p:tagLst xmlns:p="http://schemas.openxmlformats.org/presentationml/2006/main">
  <p:tag name="KSO_WM_SLIDE_BACKGROUND_TYPE" val="bottomTop"/>
</p:tagLst>
</file>

<file path=ppt/tags/tag44.xml><?xml version="1.0" encoding="utf-8"?>
<p:tagLst xmlns:p="http://schemas.openxmlformats.org/presentationml/2006/main">
  <p:tag name="KSO_WM_SLIDE_BACKGROUND_TYPE" val="bottomTop"/>
</p:tagLst>
</file>

<file path=ppt/tags/tag45.xml><?xml version="1.0" encoding="utf-8"?>
<p:tagLst xmlns:p="http://schemas.openxmlformats.org/presentationml/2006/main">
  <p:tag name="KSO_WM_SLIDE_BACKGROUND_TYPE" val="bottomTop"/>
</p:tagLst>
</file>

<file path=ppt/tags/tag46.xml><?xml version="1.0" encoding="utf-8"?>
<p:tagLst xmlns:p="http://schemas.openxmlformats.org/presentationml/2006/main">
  <p:tag name="KSO_WM_SLIDE_BACKGROUND_TYPE" val="bottomTop"/>
</p:tagLst>
</file>

<file path=ppt/tags/tag47.xml><?xml version="1.0" encoding="utf-8"?>
<p:tagLst xmlns:p="http://schemas.openxmlformats.org/presentationml/2006/main">
  <p:tag name="KSO_WM_SLIDE_BACKGROUND_TYPE" val="bottomTop"/>
</p:tagLst>
</file>

<file path=ppt/tags/tag48.xml><?xml version="1.0" encoding="utf-8"?>
<p:tagLst xmlns:p="http://schemas.openxmlformats.org/presentationml/2006/main">
  <p:tag name="KSO_WM_SLIDE_BACKGROUND_TYPE" val="bottomTop"/>
</p:tagLst>
</file>

<file path=ppt/tags/tag49.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97ed20fbe6d643bd96b892ea0f4fa9b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1041d7cd2774f92a0f27d1e081f1964"/>
  <p:tag name="KSO_WM_SLIDE_BACKGROUND_TYPE" val="navigation"/>
</p:tagLst>
</file>

<file path=ppt/tags/tag5.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5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bg20220286_6*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a"/>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51.xml><?xml version="1.0" encoding="utf-8"?>
<p:tagLst xmlns:p="http://schemas.openxmlformats.org/presentationml/2006/main">
  <p:tag name="KSO_WM_SLIDE_BACKGROUND_TYPE" val="navigation"/>
</p:tagLst>
</file>

<file path=ppt/tags/tag52.xml><?xml version="1.0" encoding="utf-8"?>
<p:tagLst xmlns:p="http://schemas.openxmlformats.org/presentationml/2006/main">
  <p:tag name="KSO_WM_SLIDE_BACKGROUND_TYPE" val="navigation"/>
</p:tagLst>
</file>

<file path=ppt/tags/tag53.xml><?xml version="1.0" encoding="utf-8"?>
<p:tagLst xmlns:p="http://schemas.openxmlformats.org/presentationml/2006/main">
  <p:tag name="KSO_WM_SLIDE_BACKGROUND_TYPE" val="navigation"/>
</p:tagLst>
</file>

<file path=ppt/tags/tag54.xml><?xml version="1.0" encoding="utf-8"?>
<p:tagLst xmlns:p="http://schemas.openxmlformats.org/presentationml/2006/main">
  <p:tag name="KSO_WM_SLIDE_BACKGROUND_TYPE" val="navigation"/>
</p:tagLst>
</file>

<file path=ppt/tags/tag55.xml><?xml version="1.0" encoding="utf-8"?>
<p:tagLst xmlns:p="http://schemas.openxmlformats.org/presentationml/2006/main">
  <p:tag name="KSO_WM_SLIDE_BACKGROUND_TYPE" val="navigation"/>
</p:tagLst>
</file>

<file path=ppt/tags/tag56.xml><?xml version="1.0" encoding="utf-8"?>
<p:tagLst xmlns:p="http://schemas.openxmlformats.org/presentationml/2006/main">
  <p:tag name="KSO_WM_SLIDE_BACKGROUND_TYPE" val="navigation"/>
</p:tagLst>
</file>

<file path=ppt/tags/tag57.xml><?xml version="1.0" encoding="utf-8"?>
<p:tagLst xmlns:p="http://schemas.openxmlformats.org/presentationml/2006/main">
  <p:tag name="KSO_WM_SLIDE_BACKGROUND_TYPE" val="navigation"/>
</p:tagLst>
</file>

<file path=ppt/tags/tag58.xml><?xml version="1.0" encoding="utf-8"?>
<p:tagLst xmlns:p="http://schemas.openxmlformats.org/presentationml/2006/main">
  <p:tag name="KSO_WM_SLIDE_BACKGROUND_TYPE" val="navigation"/>
</p:tagLst>
</file>

<file path=ppt/tags/tag59.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5204f60c3e7a4f8aa855587def23fc8e"/>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eae68a695aaa4a4d847d2f465c3d4f69"/>
  <p:tag name="KSO_WM_SLIDE_BACKGROUND_TYPE" val="belt"/>
</p:tagLst>
</file>

<file path=ppt/tags/tag6.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4*i*1"/>
  <p:tag name="KSO_WM_BEAUTIFY_FLAG" val="#wm#"/>
  <p:tag name="KSO_WM_TAG_VERSION" val="1.0"/>
  <p:tag name="KSO_WM_CHIP_GROUPID" val="618ddf349d7b144ec989f16d"/>
  <p:tag name="KSO_WM_CHIP_XID" val="618e0a8a5268663be886272b"/>
  <p:tag name="KSO_WM_UNIT_DEC_AREA_ID" val="b416cad6b7b8407e99777828daa408b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7836373fa634112980723e294d2d5ad"/>
</p:tagLst>
</file>

<file path=ppt/tags/tag6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bg20220286_7*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b"/>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61.xml><?xml version="1.0" encoding="utf-8"?>
<p:tagLst xmlns:p="http://schemas.openxmlformats.org/presentationml/2006/main">
  <p:tag name="KSO_WM_SLIDE_BACKGROUND_TYPE" val="belt"/>
</p:tagLst>
</file>

<file path=ppt/tags/tag62.xml><?xml version="1.0" encoding="utf-8"?>
<p:tagLst xmlns:p="http://schemas.openxmlformats.org/presentationml/2006/main">
  <p:tag name="KSO_WM_SLIDE_BACKGROUND_TYPE" val="belt"/>
</p:tagLst>
</file>

<file path=ppt/tags/tag63.xml><?xml version="1.0" encoding="utf-8"?>
<p:tagLst xmlns:p="http://schemas.openxmlformats.org/presentationml/2006/main">
  <p:tag name="KSO_WM_SLIDE_BACKGROUND_TYPE" val="belt"/>
</p:tagLst>
</file>

<file path=ppt/tags/tag64.xml><?xml version="1.0" encoding="utf-8"?>
<p:tagLst xmlns:p="http://schemas.openxmlformats.org/presentationml/2006/main">
  <p:tag name="KSO_WM_SLIDE_BACKGROUND_TYPE" val="belt"/>
</p:tagLst>
</file>

<file path=ppt/tags/tag65.xml><?xml version="1.0" encoding="utf-8"?>
<p:tagLst xmlns:p="http://schemas.openxmlformats.org/presentationml/2006/main">
  <p:tag name="KSO_WM_SLIDE_BACKGROUND_TYPE" val="belt"/>
</p:tagLst>
</file>

<file path=ppt/tags/tag66.xml><?xml version="1.0" encoding="utf-8"?>
<p:tagLst xmlns:p="http://schemas.openxmlformats.org/presentationml/2006/main">
  <p:tag name="KSO_WM_TEMPLATE_CATEGORY" val="custom"/>
  <p:tag name="KSO_WM_TEMPLATE_INDEX" val="20220976"/>
</p:tagLst>
</file>

<file path=ppt/tags/tag67.xml><?xml version="1.0" encoding="utf-8"?>
<p:tagLst xmlns:p="http://schemas.openxmlformats.org/presentationml/2006/main">
  <p:tag name="KSO_WM_TEMPLATE_CATEGORY" val="custom"/>
  <p:tag name="KSO_WM_TEMPLATE_INDEX" val="20220976"/>
</p:tagLst>
</file>

<file path=ppt/tags/tag68.xml><?xml version="1.0" encoding="utf-8"?>
<p:tagLst xmlns:p="http://schemas.openxmlformats.org/presentationml/2006/main">
  <p:tag name="KSO_WM_BEAUTIFY_FLAG" val="#wm#"/>
  <p:tag name="KSO_WM_TAG_VERSION" val="1.0"/>
  <p:tag name="KSO_WM_TEMPLATE_CATEGORY" val="custom"/>
  <p:tag name="KSO_WM_TEMPLATE_INDEX" val="20220976"/>
  <p:tag name="KSO_WM_CHIP_COLORING" val="3"/>
</p:tagLst>
</file>

<file path=ppt/tags/tag69.xml><?xml version="1.0" encoding="utf-8"?>
<p:tagLst xmlns:p="http://schemas.openxmlformats.org/presentationml/2006/main">
  <p:tag name="KSO_WM_UNIT_PLACING_PICTURE_USER_VIEWPORT" val="{&quot;height&quot;:10800,&quot;width&quot;:19200}"/>
</p:tagLst>
</file>

<file path=ppt/tags/tag7.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170323_2*l_i*1_1"/>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20.3258698691667,&quot;left&quot;:173.0142519685039,&quot;top&quot;:119.54370078740158,&quot;width&quot;:706.2744881889763}"/>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170323_2*l_i*1_3"/>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20.3258698691667,&quot;left&quot;:173.0142519685039,&quot;top&quot;:119.54370078740158,&quot;width&quot;:706.2744881889763}"/>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6"/>
  <p:tag name="KSO_WM_UNIT_ID" val="diagram20170323_2*l_i*1_6"/>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20.3258698691667,&quot;left&quot;:173.0142519685039,&quot;top&quot;:119.54370078740158,&quot;width&quot;:706.2744881889763}"/>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7"/>
  <p:tag name="KSO_WM_UNIT_ID" val="diagram20170323_2*l_i*1_7"/>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20.3258698691667,&quot;left&quot;:173.0142519685039,&quot;top&quot;:119.54370078740158,&quot;width&quot;:706.2744881889763}"/>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5"/>
  <p:tag name="KSO_WM_UNIT_ID" val="diagram20170323_2*l_i*1_5"/>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20.3258698691667,&quot;left&quot;:173.0142519685039,&quot;top&quot;:119.54370078740158,&quot;width&quot;:706.2744881889763}"/>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8"/>
  <p:tag name="KSO_WM_UNIT_ID" val="diagram20170323_2*l_i*1_8"/>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20.3258698691667,&quot;left&quot;:173.0142519685039,&quot;top&quot;:119.54370078740158,&quot;width&quot;:706.2744881889763}"/>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170323_2*l_i*1_2"/>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20.3258698691667,&quot;left&quot;:173.0142519685039,&quot;top&quot;:119.54370078740158,&quot;width&quot;:706.2744881889763}"/>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4"/>
  <p:tag name="KSO_WM_UNIT_ID" val="diagram20170323_2*l_i*1_4"/>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20.3258698691667,&quot;left&quot;:173.0142519685039,&quot;top&quot;:119.54370078740158,&quot;width&quot;:706.2744881889763}"/>
</p:tagLst>
</file>

<file path=ppt/tags/tag78.xml><?xml version="1.0" encoding="utf-8"?>
<p:tagLst xmlns:p="http://schemas.openxmlformats.org/presentationml/2006/main">
  <p:tag name="KSO_WM_UNIT_VALUE" val="179*238"/>
  <p:tag name="KSO_WM_UNIT_HIGHLIGHT" val="0"/>
  <p:tag name="KSO_WM_UNIT_COMPATIBLE" val="0"/>
  <p:tag name="KSO_WM_UNIT_DIAGRAM_ISNUMVISUAL" val="0"/>
  <p:tag name="KSO_WM_UNIT_DIAGRAM_ISREFERUNIT" val="0"/>
  <p:tag name="KSO_WM_DIAGRAM_GROUP_CODE" val="l1-1"/>
  <p:tag name="KSO_WM_UNIT_TYPE" val="l_x"/>
  <p:tag name="KSO_WM_UNIT_INDEX" val="1_1"/>
  <p:tag name="KSO_WM_UNIT_ID" val="diagram20170323_2*l_x*1_1"/>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20.3258698691667,&quot;left&quot;:173.0142519685039,&quot;top&quot;:119.54370078740158,&quot;width&quot;:706.2744881889763}"/>
</p:tagLst>
</file>

<file path=ppt/tags/tag79.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323_2*l_h_f*1_2_1"/>
  <p:tag name="KSO_WM_TEMPLATE_CATEGORY" val="diagram"/>
  <p:tag name="KSO_WM_TEMPLATE_INDEX" val="20170323"/>
  <p:tag name="KSO_WM_UNIT_LAYERLEVEL" val="1_1_1"/>
  <p:tag name="KSO_WM_TAG_VERSION" val="1.0"/>
  <p:tag name="KSO_WM_UNIT_TEXT_FILL_FORE_SCHEMECOLOR_INDEX_BRIGHTNESS" val="0.25"/>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04.7758698691667,&quot;left&quot;:198.06425196850392,&quot;top&quot;:136.8437007874016,&quot;width&quot;:636.2744881889763}"/>
</p:tagLst>
</file>

<file path=ppt/tags/tag8.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170323_2*l_h_i*1_2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USE_COLOR_VALUE" val="{&quot;color_scheme&quot;:1,&quot;theme_color_indexes&quot;:[5,6,5,6,5,6]}"/>
  <p:tag name="KSO_WM_DIAGRAM_VIRTUALLY_FRAME" val="{&quot;height&quot;:320.3258698691667,&quot;left&quot;:173.0142519685039,&quot;top&quot;:119.54370078740158,&quot;width&quot;:706.2744881889763}"/>
</p:tagLst>
</file>

<file path=ppt/tags/tag81.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323_2*l_h_f*1_1_1"/>
  <p:tag name="KSO_WM_TEMPLATE_CATEGORY" val="diagram"/>
  <p:tag name="KSO_WM_TEMPLATE_INDEX" val="20170323"/>
  <p:tag name="KSO_WM_UNIT_LAYERLEVEL" val="1_1_1"/>
  <p:tag name="KSO_WM_TAG_VERSION" val="1.0"/>
  <p:tag name="KSO_WM_UNIT_TEXT_FILL_FORE_SCHEMECOLOR_INDEX_BRIGHTNESS" val="0.25"/>
  <p:tag name="KSO_WM_UNIT_TEXT_FILL_FORE_SCHEMECOLOR_INDEX" val="13"/>
  <p:tag name="KSO_WM_UNIT_TEXT_FILL_TYPE" val="1"/>
  <p:tag name="KSO_WM_UNIT_USESOURCEFORMAT_APPLY" val="1"/>
  <p:tag name="KSO_WM_DIAGRAM_USE_COLOR_VALUE" val="{&quot;color_scheme&quot;:1,&quot;theme_color_indexes&quot;:[5,6,5,6,5,6]}"/>
  <p:tag name="KSO_WM_DIAGRAM_VIRTUALLY_FRAME" val="{&quot;height&quot;:304.7758698691667,&quot;left&quot;:198.06425196850392,&quot;top&quot;:136.8437007874016,&quot;width&quot;:636.2744881889763}"/>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170323_2*l_h_i*1_1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USE_COLOR_VALUE" val="{&quot;color_scheme&quot;:1,&quot;theme_color_indexes&quot;:[5,6,5,6,5,6]}"/>
  <p:tag name="KSO_WM_DIAGRAM_VIRTUALLY_FRAME" val="{&quot;height&quot;:320.3258698691667,&quot;left&quot;:173.0142519685039,&quot;top&quot;:119.54370078740158,&quot;width&quot;:706.2744881889763}"/>
</p:tagLst>
</file>

<file path=ppt/tags/tag83.xml><?xml version="1.0" encoding="utf-8"?>
<p:tagLst xmlns:p="http://schemas.openxmlformats.org/presentationml/2006/main">
  <p:tag name="KSO_WM_UNIT_VALUE" val="182*116"/>
  <p:tag name="KSO_WM_UNIT_HIGHLIGHT" val="0"/>
  <p:tag name="KSO_WM_UNIT_COMPATIBLE" val="0"/>
  <p:tag name="KSO_WM_UNIT_DIAGRAM_ISNUMVISUAL" val="0"/>
  <p:tag name="KSO_WM_UNIT_DIAGRAM_ISREFERUNIT" val="0"/>
  <p:tag name="KSO_WM_DIAGRAM_GROUP_CODE" val="l1-1"/>
  <p:tag name="KSO_WM_UNIT_TYPE" val="l_x"/>
  <p:tag name="KSO_WM_UNIT_INDEX" val="1_2"/>
  <p:tag name="KSO_WM_UNIT_ID" val="diagram20170323_2*l_x*1_2"/>
  <p:tag name="KSO_WM_TEMPLATE_CATEGORY" val="diagram"/>
  <p:tag name="KSO_WM_TEMPLATE_INDEX" val="20170323"/>
  <p:tag name="KSO_WM_UNIT_LAYERLEVEL" val="1_1"/>
  <p:tag name="KSO_WM_TAG_VERSION" val="1.0"/>
  <p:tag name="KSO_WM_BEAUTIFY_FLAG" val="#wm#"/>
  <p:tag name="KSO_WM_UNIT_USESOURCEFORMAT_APPLY" val="1"/>
  <p:tag name="KSO_WM_DIAGRAM_USE_COLOR_VALUE" val="{&quot;color_scheme&quot;:1,&quot;theme_color_indexes&quot;:[5,6,5,6,5,6]}"/>
  <p:tag name="KSO_WM_DIAGRAM_VIRTUALLY_FRAME" val="{&quot;height&quot;:320.3258698691667,&quot;left&quot;:173.0142519685039,&quot;top&quot;:119.54370078740158,&quot;width&quot;:706.2744881889763}"/>
</p:tagLst>
</file>

<file path=ppt/tags/tag84.xml><?xml version="1.0" encoding="utf-8"?>
<p:tagLst xmlns:p="http://schemas.openxmlformats.org/presentationml/2006/main">
  <p:tag name="KSO_WM_UNIT_VALUE" val="148*159"/>
  <p:tag name="KSO_WM_UNIT_HIGHLIGHT" val="0"/>
  <p:tag name="KSO_WM_UNIT_COMPATIBLE" val="0"/>
  <p:tag name="KSO_WM_UNIT_DIAGRAM_ISNUMVISUAL" val="0"/>
  <p:tag name="KSO_WM_UNIT_DIAGRAM_ISREFERUNIT" val="0"/>
  <p:tag name="KSO_WM_DIAGRAM_GROUP_CODE" val="l1-1"/>
  <p:tag name="KSO_WM_UNIT_TYPE" val="l_x"/>
  <p:tag name="KSO_WM_UNIT_INDEX" val="1_3"/>
  <p:tag name="KSO_WM_UNIT_ID" val="diagram20170323_2*l_x*1_3"/>
  <p:tag name="KSO_WM_TEMPLATE_CATEGORY" val="diagram"/>
  <p:tag name="KSO_WM_TEMPLATE_INDEX" val="20170323"/>
  <p:tag name="KSO_WM_UNIT_LAYERLEVEL" val="1_1"/>
  <p:tag name="KSO_WM_TAG_VERSION" val="1.0"/>
  <p:tag name="KSO_WM_BEAUTIFY_FLAG" val="#wm#"/>
  <p:tag name="KSO_WM_UNIT_USESOURCEFORMAT_APPLY" val="1"/>
  <p:tag name="KSO_WM_DIAGRAM_USE_COLOR_VALUE" val="{&quot;color_scheme&quot;:1,&quot;theme_color_indexes&quot;:[5,6,5,6,5,6]}"/>
  <p:tag name="KSO_WM_DIAGRAM_VIRTUALLY_FRAME" val="{&quot;height&quot;:320.3258698691667,&quot;left&quot;:173.0142519685039,&quot;top&quot;:119.54370078740158,&quot;width&quot;:706.2744881889763}"/>
</p:tagLst>
</file>

<file path=ppt/tags/tag85.xml><?xml version="1.0" encoding="utf-8"?>
<p:tagLst xmlns:p="http://schemas.openxmlformats.org/presentationml/2006/main">
  <p:tag name="KSO_WM_SLIDE_ITEM_CNT" val="3"/>
  <p:tag name="KSO_WM_SPECIAL_SOURCE" val="bdnull"/>
</p:tagLst>
</file>

<file path=ppt/tags/tag86.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7*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Lst>
</file>

<file path=ppt/tags/tag87.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20976_7*e*1"/>
  <p:tag name="KSO_WM_TEMPLATE_CATEGORY" val="custom"/>
  <p:tag name="KSO_WM_TEMPLATE_INDEX" val="20220976"/>
  <p:tag name="KSO_WM_UNIT_LAYERLEVEL" val="1"/>
  <p:tag name="KSO_WM_TAG_VERSION" val="1.0"/>
  <p:tag name="KSO_WM_BEAUTIFY_FLAG" val="#wm#"/>
  <p:tag name="KSO_WM_UNIT_BLOCK" val="0"/>
  <p:tag name="KSO_WM_UNIT_DEC_AREA_ID" val="74b9cdbc4d024d1abe191c54e1e59268"/>
  <p:tag name="KSO_WM_UNIT_DEFAULT_FONT" val="118;142;2"/>
  <p:tag name="KSO_WM_UNIT_PRESET_TEXT" val="01"/>
  <p:tag name="KSO_WM_UNIT_NOCLEAR" val="0"/>
  <p:tag name="KSO_WM_UNIT_VALUE" val="2"/>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5"/>
  <p:tag name="KSO_WM_UNIT_TEXT_FILL_TYPE" val="1"/>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20976_7*i*1"/>
  <p:tag name="KSO_WM_TEMPLATE_CATEGORY" val="custom"/>
  <p:tag name="KSO_WM_TEMPLATE_INDEX" val="20220976"/>
  <p:tag name="KSO_WM_UNIT_LAYERLEVEL" val="1"/>
  <p:tag name="KSO_WM_TAG_VERSION" val="1.0"/>
  <p:tag name="KSO_WM_BEAUTIFY_FLAG" val="#wm#"/>
  <p:tag name="KSO_WM_UNIT_BLOCK" val="0"/>
  <p:tag name="KSO_WM_UNIT_SM_LIMIT_TYPE" val="4"/>
  <p:tag name="KSO_WM_UNIT_DEC_AREA_ID" val="35fe247a8f8b4ba9bce86f1ca7fdb11e"/>
  <p:tag name="KSO_WM_UNIT_DECORATE_INFO" val="{&quot;DecorateInfoH&quot;:{&quot;IsAbs&quot;:false},&quot;DecorateInfoW&quot;:{&quot;IsAbs&quot;:true},&quot;DecorateInfoX&quot;:{&quot;IsAbs&quot;:true,&quot;Pos&quot;:2},&quot;DecorateInfoY&quot;:{&quot;IsAbs&quot;:true,&quot;Pos&quot;:1},&quot;ReferentInfo&quot;:{&quot;Id&quot;:&quot;ad58175166bc4f63b70744db7376c287;cbebdb3316df4acebb25aebf772e514d&quot;,&quot;X&quot;:{&quot;Pos&quot;:0},&quot;Y&quot;:{&quot;Pos&quot;:1}},&quot;whChangeMode&quot;:0}"/>
  <p:tag name="KSO_WM_CHIP_GROUPID" val="617275e954cda7cf43af418d"/>
  <p:tag name="KSO_WM_CHIP_XID" val="617275e954cda7cf43af418b"/>
  <p:tag name="KSO_WM_CHIP_FILLAREA_FILL_RULE" val="{&quot;fill_align&quot;:&quot;cm&quot;,&quot;fill_mode&quot;:&quot;adaptive&quot;,&quot;sacle_strategy&quot;:&quot;smart&quot;}"/>
  <p:tag name="KSO_WM_UNIT_DEC_SUPPORTCHANGEPIC" val="0"/>
  <p:tag name="KSO_WM_UNIT_DEC_CHANGEPICRESERVED" val="0"/>
  <p:tag name="KSO_WM_ASSEMBLE_CHIP_INDEX" val="fc45748d90fe4c90af8e23d583b1e882"/>
  <p:tag name="KSO_WM_UNIT_LINE_FORE_SCHEMECOLOR_INDEX_BRIGHTNESS" val="0"/>
  <p:tag name="KSO_WM_UNIT_LINE_FORE_SCHEMECOLOR_INDEX" val="5"/>
  <p:tag name="KSO_WM_UNIT_LINE_FILL_TYPE" val="2"/>
</p:tagLst>
</file>

<file path=ppt/tags/tag89.xml><?xml version="1.0" encoding="utf-8"?>
<p:tagLst xmlns:p="http://schemas.openxmlformats.org/presentationml/2006/main">
  <p:tag name="KSO_WM_BEAUTIFY_FLAG" val="#wm#"/>
  <p:tag name="KSO_WM_TEMPLATE_CATEGORY" val="custom"/>
  <p:tag name="KSO_WM_TEMPLATE_INDEX" val="20220976"/>
  <p:tag name="KSO_WM_SLIDE_ID" val="custom20220976_7"/>
  <p:tag name="KSO_WM_TEMPLATE_SUBCATEGORY" val="21"/>
  <p:tag name="KSO_WM_TEMPLATE_MASTER_TYPE" val="1"/>
  <p:tag name="KSO_WM_TEMPLATE_COLOR_TYPE" val="1"/>
  <p:tag name="KSO_WM_SLIDE_ITEM_CNT" val="0"/>
  <p:tag name="KSO_WM_SLIDE_INDEX" val="7"/>
  <p:tag name="KSO_WM_TAG_VERSION" val="1.0"/>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全选&quot;,&quot;商务&quot;,&quot;简约&quot;,&quot;文艺清新&quot;,&quot;中国风&quot;,&quot;卡通&quot;,&quot;欧美风&quot;,&quot;黑板风&quot;,&quot;渐变风&quot;,&quot;党政风&quot;]},&quot;slide_type&quot;:[&quot;sectionTitle&quot;],&quot;useType&quot;:[&quot;ppt&quot;]}"/>
  <p:tag name="KSO_WM_CHIP_FILLPROP" val="[[{&quot;text_align&quot;:&quot;cm&quot;,&quot;text_direction&quot;:&quot;horizontal&quot;,&quot;support_big_font&quot;:false,&quot;picture_toward&quot;:0,&quot;picture_dockside&quot;:[],&quot;fill_id&quot;:&quot;96eefa8a9f884552bce8fe8b1f51256e&quot;,&quot;fill_align&quot;:&quot;cm&quot;,&quot;chip_types&quot;:[&quot;header&quot;,&quot;wordpuzzle&quot;]}]]"/>
  <p:tag name="KSO_WM_CHIP_DECFILLPROP" val="[]"/>
  <p:tag name="KSO_WM_CHIP_XID" val="61309648c37455bdf62aa28e"/>
  <p:tag name="KSO_WM_CHIP_GROUPID" val="61309648c37455bdf62aa28d"/>
  <p:tag name="KSO_WM_SLIDE_LAYOUT_INFO" val="{&quot;id&quot;:&quot;2021-11-19T15:00:17&quot;,&quot;margin&quot;:{&quot;bottom&quot;:6.4267454147338867,&quot;left&quot;:5.5209722518920898,&quot;right&quot;:5.5209722518920898,&quot;top&quot;:6.4284734725952148},&quot;type&quot;:0}"/>
  <p:tag name="KSO_WM_SLIDE_BK_DARK_LIGHT" val="2"/>
  <p:tag name="KSO_WM_SLIDE_BACKGROUND_TYPE" val="general"/>
  <p:tag name="KSO_WM_SLIDE_SUPPORT_FEATURE_TYPE" val="0"/>
  <p:tag name="KSO_WM_SLIDE_TYPE" val="sectionTitle"/>
  <p:tag name="KSO_WM_CHIP_COLORING" val="3"/>
  <p:tag name="KSO_WM_SLIDE_SUBTYPE" val="pureTxt"/>
  <p:tag name="KSO_WM_TEMPLATE_ASSEMBLE_XID" val="61974b7dc75558f33bc3a6e7"/>
  <p:tag name="KSO_WM_TEMPLATE_ASSEMBLE_GROUPID" val="618ddf349d7b144ec989f16d"/>
</p:tagLst>
</file>

<file path=ppt/tags/tag9.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90.xml><?xml version="1.0" encoding="utf-8"?>
<p:tagLst xmlns:p="http://schemas.openxmlformats.org/presentationml/2006/main">
  <p:tag name="KSO_WM_BEAUTIFY_FLAG" val="#wm#"/>
  <p:tag name="KSO_WM_TEMPLATE_CATEGORY" val="custom"/>
  <p:tag name="KSO_WM_TEMPLATE_INDEX" val="20220976"/>
</p:tagLst>
</file>

<file path=ppt/tags/tag91.xml><?xml version="1.0" encoding="utf-8"?>
<p:tagLst xmlns:p="http://schemas.openxmlformats.org/presentationml/2006/main">
  <p:tag name="KSO_WM_BEAUTIFY_FLAG" val="#wm#"/>
  <p:tag name="KSO_WM_TEMPLATE_CATEGORY" val="custom"/>
  <p:tag name="KSO_WM_TEMPLATE_INDEX" val="20220976"/>
</p:tagLst>
</file>

<file path=ppt/tags/tag92.xml><?xml version="1.0" encoding="utf-8"?>
<p:tagLst xmlns:p="http://schemas.openxmlformats.org/presentationml/2006/main">
  <p:tag name="TIMING" val="|0.7"/>
</p:tagLst>
</file>

<file path=ppt/tags/tag93.xml><?xml version="1.0" encoding="utf-8"?>
<p:tagLst xmlns:p="http://schemas.openxmlformats.org/presentationml/2006/main">
  <p:tag name="KSO_WM_BEAUTIFY_FLAG" val="#wm#"/>
  <p:tag name="KSO_WM_TEMPLATE_CATEGORY" val="custom"/>
  <p:tag name="KSO_WM_TEMPLATE_INDEX" val="20220976"/>
</p:tagLst>
</file>

<file path=ppt/tags/tag94.xml><?xml version="1.0" encoding="utf-8"?>
<p:tagLst xmlns:p="http://schemas.openxmlformats.org/presentationml/2006/main">
  <p:tag name="TABLE_ENDDRAG_ORIGIN_RECT" val="774*400"/>
  <p:tag name="TABLE_ENDDRAG_RECT" val="55*113*774*400"/>
</p:tagLst>
</file>

<file path=ppt/tags/tag95.xml><?xml version="1.0" encoding="utf-8"?>
<p:tagLst xmlns:p="http://schemas.openxmlformats.org/presentationml/2006/main">
  <p:tag name="TIMING" val="|0.7"/>
</p:tagLst>
</file>

<file path=ppt/tags/tag96.xml><?xml version="1.0" encoding="utf-8"?>
<p:tagLst xmlns:p="http://schemas.openxmlformats.org/presentationml/2006/main">
  <p:tag name="KSO_WM_BEAUTIFY_FLAG" val="#wm#"/>
  <p:tag name="KSO_WM_TEMPLATE_CATEGORY" val="custom"/>
  <p:tag name="KSO_WM_TEMPLATE_INDEX" val="20220976"/>
</p:tagLst>
</file>

<file path=ppt/tags/tag97.xml><?xml version="1.0" encoding="utf-8"?>
<p:tagLst xmlns:p="http://schemas.openxmlformats.org/presentationml/2006/main">
  <p:tag name="KSO_WM_BEAUTIFY_FLAG" val="#wm#"/>
  <p:tag name="KSO_WM_TEMPLATE_CATEGORY" val="custom"/>
  <p:tag name="KSO_WM_TEMPLATE_INDEX" val="20220976"/>
</p:tagLst>
</file>

<file path=ppt/tags/tag98.xml><?xml version="1.0" encoding="utf-8"?>
<p:tagLst xmlns:p="http://schemas.openxmlformats.org/presentationml/2006/main">
  <p:tag name="KSO_WM_BEAUTIFY_FLAG" val="#wm#"/>
  <p:tag name="KSO_WM_TEMPLATE_CATEGORY" val="custom"/>
  <p:tag name="KSO_WM_TEMPLATE_INDEX" val="20220976"/>
</p:tagLst>
</file>

<file path=ppt/tags/tag99.xml><?xml version="1.0" encoding="utf-8"?>
<p:tagLst xmlns:p="http://schemas.openxmlformats.org/presentationml/2006/main">
  <p:tag name="KSO_WM_BEAUTIFY_FLAG" val="#wm#"/>
  <p:tag name="KSO_WM_TEMPLATE_CATEGORY" val="custom"/>
  <p:tag name="KSO_WM_TEMPLATE_INDEX" val="20220976"/>
</p:tagLst>
</file>

<file path=ppt/theme/theme1.xml><?xml version="1.0" encoding="utf-8"?>
<a:theme xmlns:a="http://schemas.openxmlformats.org/drawingml/2006/main" name="4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主题​​">
  <a:themeElements>
    <a:clrScheme name="Adjacency">
      <a:dk1>
        <a:srgbClr val="000000"/>
      </a:dk1>
      <a:lt1>
        <a:srgbClr val="FFFFFF"/>
      </a:lt1>
      <a:dk2>
        <a:srgbClr val="ECEEF3"/>
      </a:dk2>
      <a:lt2>
        <a:srgbClr val="FFFFFF"/>
      </a:lt2>
      <a:accent1>
        <a:srgbClr val="4674EB"/>
      </a:accent1>
      <a:accent2>
        <a:srgbClr val="8E66DB"/>
      </a:accent2>
      <a:accent3>
        <a:srgbClr val="B956C3"/>
      </a:accent3>
      <a:accent4>
        <a:srgbClr val="D647A6"/>
      </a:accent4>
      <a:accent5>
        <a:srgbClr val="E54086"/>
      </a:accent5>
      <a:accent6>
        <a:srgbClr val="EA4566"/>
      </a:accent6>
      <a:hlink>
        <a:srgbClr val="0563C1"/>
      </a:hlink>
      <a:folHlink>
        <a:srgbClr val="954F72"/>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5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4124</Words>
  <Application>WPS 演示</Application>
  <PresentationFormat>全屏显示(4:3)</PresentationFormat>
  <Paragraphs>1002</Paragraphs>
  <Slides>32</Slides>
  <Notes>0</Notes>
  <HiddenSlides>0</HiddenSlides>
  <MMClips>0</MMClips>
  <ScaleCrop>false</ScaleCrop>
  <HeadingPairs>
    <vt:vector size="6" baseType="variant">
      <vt:variant>
        <vt:lpstr>已用的字体</vt:lpstr>
      </vt:variant>
      <vt:variant>
        <vt:i4>17</vt:i4>
      </vt:variant>
      <vt:variant>
        <vt:lpstr>主题</vt:lpstr>
      </vt:variant>
      <vt:variant>
        <vt:i4>5</vt:i4>
      </vt:variant>
      <vt:variant>
        <vt:lpstr>幻灯片标题</vt:lpstr>
      </vt:variant>
      <vt:variant>
        <vt:i4>32</vt:i4>
      </vt:variant>
    </vt:vector>
  </HeadingPairs>
  <TitlesOfParts>
    <vt:vector size="54" baseType="lpstr">
      <vt:lpstr>Arial</vt:lpstr>
      <vt:lpstr>宋体</vt:lpstr>
      <vt:lpstr>Wingdings</vt:lpstr>
      <vt:lpstr>汉仪粗简黑简</vt:lpstr>
      <vt:lpstr>汉仪粗黑 简</vt:lpstr>
      <vt:lpstr>微软雅黑</vt:lpstr>
      <vt:lpstr>方正粗黑宋简体</vt:lpstr>
      <vt:lpstr>方正大黑体_GBK</vt:lpstr>
      <vt:lpstr>黑体</vt:lpstr>
      <vt:lpstr>Times New Roman</vt:lpstr>
      <vt:lpstr>华文新魏</vt:lpstr>
      <vt:lpstr>Arial Unicode MS</vt:lpstr>
      <vt:lpstr>Calibri</vt:lpstr>
      <vt:lpstr>Verdana</vt:lpstr>
      <vt:lpstr>乐多手写体</vt:lpstr>
      <vt:lpstr>Arial</vt:lpstr>
      <vt:lpstr>汉仪雅酷黑简</vt:lpstr>
      <vt:lpstr>4_Office 主题​​</vt:lpstr>
      <vt:lpstr>1_Office 主题​​</vt:lpstr>
      <vt:lpstr>3_Office 主题​​</vt:lpstr>
      <vt:lpstr>2_Office 主题​​</vt:lpstr>
      <vt:lpstr>5_Office 主题​​</vt:lpstr>
      <vt:lpstr>PowerPoint 演示文稿</vt:lpstr>
      <vt:lpstr>本节内容框架  </vt:lpstr>
      <vt:lpstr>对账</vt:lpstr>
      <vt:lpstr>一、对账</vt:lpstr>
      <vt:lpstr>（一）账证核对</vt:lpstr>
      <vt:lpstr>PowerPoint 演示文稿</vt:lpstr>
      <vt:lpstr>（二）账账核对</vt:lpstr>
      <vt:lpstr>（二）账账核对</vt:lpstr>
      <vt:lpstr>打开账本登记总账期初余额</vt:lpstr>
      <vt:lpstr>PowerPoint 演示文稿</vt:lpstr>
      <vt:lpstr>打开账本登记明细账期初余额</vt:lpstr>
      <vt:lpstr>原材料明细分类账</vt:lpstr>
      <vt:lpstr>原材料明细分类账</vt:lpstr>
      <vt:lpstr>（二）账账核对</vt:lpstr>
      <vt:lpstr>PowerPoint 演示文稿</vt:lpstr>
      <vt:lpstr>（二）账账核对</vt:lpstr>
      <vt:lpstr>（三）账实核对</vt:lpstr>
      <vt:lpstr>（三）账实核对</vt:lpstr>
      <vt:lpstr>（三）账实核对</vt:lpstr>
      <vt:lpstr>（三）账实核对</vt:lpstr>
      <vt:lpstr>PowerPoint 演示文稿</vt:lpstr>
      <vt:lpstr>结账</vt:lpstr>
      <vt:lpstr>二、结账</vt:lpstr>
      <vt:lpstr>（二）结账的程序</vt:lpstr>
      <vt:lpstr>（二）结账的方法</vt:lpstr>
      <vt:lpstr>１、月结</vt:lpstr>
      <vt:lpstr>PowerPoint 演示文稿</vt:lpstr>
      <vt:lpstr>２、季结</vt:lpstr>
      <vt:lpstr>PowerPoint 演示文稿</vt:lpstr>
      <vt:lpstr>３、年结 </vt:lpstr>
      <vt:lpstr>PowerPoint 演示文稿</vt:lpstr>
      <vt:lpstr>PowerPoint 演示文稿</vt:lpstr>
    </vt:vector>
  </TitlesOfParts>
  <Company>http://www.deepbbs.org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深度联盟http://www.deepbbs.org</dc:creator>
  <cp:lastModifiedBy>Alice</cp:lastModifiedBy>
  <cp:revision>19</cp:revision>
  <dcterms:created xsi:type="dcterms:W3CDTF">2015-12-13T13:13:00Z</dcterms:created>
  <dcterms:modified xsi:type="dcterms:W3CDTF">2025-07-26T03:40:03Z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BCBB11805B8645DC87C04E5622BA9C2A_13</vt:lpwstr>
  </property>
  <property fmtid="{D5CDD505-2E9C-101B-9397-08002B2CF9AE}" pid="3" name="KSOProductBuildVer">
    <vt:lpwstr>2052-12.1.0.21915</vt:lpwstr>
  </property>
</Properties>
</file>